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6" r:id="rId3"/>
    <p:sldId id="260" r:id="rId4"/>
    <p:sldId id="270" r:id="rId5"/>
    <p:sldId id="271" r:id="rId6"/>
    <p:sldId id="273" r:id="rId7"/>
    <p:sldId id="272" r:id="rId8"/>
    <p:sldId id="268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embeddedFontLst>
    <p:embeddedFont>
      <p:font typeface="Comic Sans MS" pitchFamily="66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A0000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504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857364"/>
            <a:ext cx="6143668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0436" y="3613139"/>
            <a:ext cx="505949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>
                <a:solidFill>
                  <a:srgbClr val="660066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0495" y="6356350"/>
            <a:ext cx="33593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11522" y="6356350"/>
            <a:ext cx="24752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29.04.2020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29.04.2020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29.04.2020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nsportal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6000792" cy="2880320"/>
          </a:xfrm>
        </p:spPr>
        <p:txBody>
          <a:bodyPr anchor="ctr"/>
          <a:lstStyle/>
          <a:p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Сказка</a:t>
            </a:r>
            <a:b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</a:br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« Заюшкина избушка»</a:t>
            </a:r>
            <a:endParaRPr lang="ru-RU" b="1" dirty="0">
              <a:ln w="19050">
                <a:solidFill>
                  <a:prstClr val="white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857760"/>
            <a:ext cx="5286412" cy="1224136"/>
          </a:xfrm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Подготовила Турковская М,А</a:t>
            </a:r>
          </a:p>
          <a:p>
            <a:pPr>
              <a:spcBef>
                <a:spcPct val="0"/>
              </a:spcBef>
              <a:defRPr/>
            </a:pPr>
            <a:endParaRPr lang="ru-RU" sz="1400" dirty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70267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215238" cy="1500198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Родителям, предлагаю  вместе с ребенком поиграть в подвижную игру « Раз, два, три …..догони»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2428868"/>
            <a:ext cx="7215238" cy="3643338"/>
          </a:xfrm>
        </p:spPr>
        <p:txBody>
          <a:bodyPr/>
          <a:lstStyle/>
          <a:p>
            <a:pPr marL="2865438" lvl="8" indent="19050">
              <a:buNone/>
            </a:pPr>
            <a:r>
              <a:rPr lang="ru-RU" sz="2400" dirty="0" smtClean="0">
                <a:hlinkClick r:id="rId2"/>
              </a:rPr>
              <a:t> </a:t>
            </a:r>
          </a:p>
          <a:p>
            <a:pPr marL="1516063" lvl="8" indent="19050" algn="just">
              <a:buNone/>
            </a:pPr>
            <a:r>
              <a:rPr lang="ru-RU" sz="2400" dirty="0" smtClean="0">
                <a:hlinkClick r:id="rId2"/>
              </a:rPr>
              <a:t>Пройти по ссылке:</a:t>
            </a:r>
            <a:endParaRPr lang="ru-RU" sz="2400" dirty="0" smtClean="0">
              <a:hlinkClick r:id="rId2"/>
            </a:endParaRPr>
          </a:p>
          <a:p>
            <a:pPr marL="2865438" lvl="8" indent="19050">
              <a:buNone/>
            </a:pPr>
            <a:endParaRPr lang="ru-RU" sz="2400" dirty="0" smtClean="0">
              <a:hlinkClick r:id="rId2"/>
            </a:endParaRPr>
          </a:p>
          <a:p>
            <a:pPr marL="1616075" lvl="8" indent="1268413"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 smtClean="0">
                <a:hlinkClick r:id="rId2"/>
              </a:rPr>
              <a:t>://nsportal.ru</a:t>
            </a:r>
            <a:r>
              <a:rPr lang="en-US" sz="2400" dirty="0" smtClean="0">
                <a:hlinkClick r:id="rId2"/>
              </a:rPr>
              <a:t>/</a:t>
            </a:r>
            <a:r>
              <a:rPr lang="ru-RU" sz="2400" dirty="0" smtClean="0"/>
              <a:t>   </a:t>
            </a:r>
            <a:r>
              <a:rPr lang="en-US" sz="2400" dirty="0" smtClean="0"/>
              <a:t> </a:t>
            </a:r>
            <a:r>
              <a:rPr lang="ru-RU" sz="2400" dirty="0" smtClean="0"/>
              <a:t>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340352413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215238" cy="1500198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Поиграй вместе с родителями, в настольный театр « Заюшкина избушка»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2428868"/>
            <a:ext cx="7215238" cy="3643338"/>
          </a:xfrm>
        </p:spPr>
        <p:txBody>
          <a:bodyPr/>
          <a:lstStyle/>
          <a:p>
            <a:pPr marL="2865438" lvl="8" indent="19050">
              <a:buNone/>
            </a:pPr>
            <a:r>
              <a:rPr lang="ru-RU" sz="2400" dirty="0" smtClean="0">
                <a:hlinkClick r:id="rId2"/>
              </a:rPr>
              <a:t> </a:t>
            </a:r>
          </a:p>
          <a:p>
            <a:pPr marL="1516063" lvl="8" indent="19050" algn="just">
              <a:buNone/>
            </a:pPr>
            <a:r>
              <a:rPr lang="ru-RU" sz="2400" dirty="0" smtClean="0">
                <a:hlinkClick r:id="rId2"/>
              </a:rPr>
              <a:t>Пройти по ссылке:</a:t>
            </a:r>
          </a:p>
          <a:p>
            <a:pPr marL="0" lvl="8" indent="0" algn="just">
              <a:buNone/>
            </a:pPr>
            <a:endParaRPr lang="ru-RU" sz="2400" dirty="0" smtClean="0">
              <a:hlinkClick r:id="rId2"/>
            </a:endParaRPr>
          </a:p>
          <a:p>
            <a:pPr marL="0" lvl="8" indent="0" algn="just">
              <a:buNone/>
            </a:pPr>
            <a:r>
              <a:rPr lang="ru-RU" sz="2400" dirty="0" smtClean="0">
                <a:hlinkClick r:id="rId2"/>
              </a:rPr>
              <a:t> </a:t>
            </a:r>
            <a:r>
              <a:rPr lang="en-US" sz="2400" dirty="0" smtClean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logopedprofiportal.ru/blog/575455</a:t>
            </a:r>
            <a:r>
              <a:rPr lang="ru-RU" sz="2400" dirty="0" smtClean="0">
                <a:hlinkClick r:id="rId2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40352413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142984"/>
            <a:ext cx="7215238" cy="4929222"/>
          </a:xfrm>
        </p:spPr>
        <p:txBody>
          <a:bodyPr/>
          <a:lstStyle/>
          <a:p>
            <a:pPr marL="2865438" lvl="8" indent="19050">
              <a:buNone/>
            </a:pPr>
            <a:endParaRPr lang="ru-RU" sz="5400" dirty="0" smtClean="0">
              <a:hlinkClick r:id="rId2"/>
            </a:endParaRPr>
          </a:p>
          <a:p>
            <a:pPr marL="2865438" lvl="8" indent="19050">
              <a:buNone/>
            </a:pPr>
            <a:r>
              <a:rPr lang="ru-RU" sz="5400" dirty="0" smtClean="0">
                <a:hlinkClick r:id="rId2"/>
              </a:rPr>
              <a:t> </a:t>
            </a:r>
            <a:r>
              <a:rPr lang="ru-RU" sz="5400" dirty="0" smtClean="0">
                <a:hlinkClick r:id="rId2"/>
              </a:rPr>
              <a:t>         Молодец!</a:t>
            </a:r>
          </a:p>
          <a:p>
            <a:pPr marL="1516063" lvl="8" indent="19050" algn="just">
              <a:buNone/>
            </a:pPr>
            <a:endParaRPr lang="ru-RU" sz="5400" dirty="0" smtClean="0">
              <a:hlinkClick r:id="rId2"/>
            </a:endParaRPr>
          </a:p>
        </p:txBody>
      </p:sp>
      <p:pic>
        <p:nvPicPr>
          <p:cNvPr id="4" name="Рисунок 3" descr="https://im0-tub-ru.yandex.net/i?id=d32c9e851ef1d73afc1fbc73864f33ba&amp;n=33&amp;w=165&amp;h=16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726" y="4051006"/>
            <a:ext cx="1693875" cy="17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035241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215238" cy="642942"/>
          </a:xfrm>
        </p:spPr>
        <p:txBody>
          <a:bodyPr/>
          <a:lstStyle/>
          <a:p>
            <a:r>
              <a:rPr lang="ru-RU" sz="3200" dirty="0" smtClean="0">
                <a:latin typeface="Comic Sans MS" pitchFamily="66" charset="0"/>
              </a:rPr>
              <a:t>Родитель, читает загадку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500174"/>
            <a:ext cx="7215238" cy="4572032"/>
          </a:xfrm>
        </p:spPr>
        <p:txBody>
          <a:bodyPr/>
          <a:lstStyle/>
          <a:p>
            <a:pPr indent="19050" algn="ctr">
              <a:buNone/>
            </a:pPr>
            <a:r>
              <a:rPr lang="ru-RU" sz="2400" dirty="0" smtClean="0"/>
              <a:t>Как настали холода,</a:t>
            </a:r>
            <a:br>
              <a:rPr lang="ru-RU" sz="2400" dirty="0" smtClean="0"/>
            </a:br>
            <a:r>
              <a:rPr lang="ru-RU" sz="2400" dirty="0" smtClean="0"/>
              <a:t>Дом слепила изо льда.</a:t>
            </a:r>
            <a:br>
              <a:rPr lang="ru-RU" sz="2400" dirty="0" smtClean="0"/>
            </a:br>
            <a:r>
              <a:rPr lang="ru-RU" sz="2400" dirty="0" smtClean="0"/>
              <a:t>Грело солнце день за днём</a:t>
            </a:r>
            <a:br>
              <a:rPr lang="ru-RU" sz="2400" dirty="0" smtClean="0"/>
            </a:br>
            <a:r>
              <a:rPr lang="ru-RU" sz="2400" dirty="0" smtClean="0"/>
              <a:t>И растаял этот дом.</a:t>
            </a:r>
            <a:br>
              <a:rPr lang="ru-RU" sz="2400" dirty="0" smtClean="0"/>
            </a:br>
            <a:r>
              <a:rPr lang="ru-RU" sz="2400" dirty="0" smtClean="0"/>
              <a:t>Выгнала она косого</a:t>
            </a:r>
            <a:br>
              <a:rPr lang="ru-RU" sz="2400" dirty="0" smtClean="0"/>
            </a:br>
            <a:r>
              <a:rPr lang="ru-RU" sz="2400" dirty="0" smtClean="0"/>
              <a:t>Из домишки лубяного.</a:t>
            </a:r>
            <a:br>
              <a:rPr lang="ru-RU" sz="2400" dirty="0" smtClean="0"/>
            </a:br>
            <a:r>
              <a:rPr lang="ru-RU" sz="2400" dirty="0" smtClean="0"/>
              <a:t>Но пришёл петух с косой —</a:t>
            </a:r>
            <a:br>
              <a:rPr lang="ru-RU" sz="2400" dirty="0" smtClean="0"/>
            </a:br>
            <a:r>
              <a:rPr lang="ru-RU" sz="2400" dirty="0" smtClean="0"/>
              <a:t>Снова в домике косой.</a:t>
            </a:r>
            <a:br>
              <a:rPr lang="ru-RU" sz="2400" dirty="0" smtClean="0"/>
            </a:br>
            <a:r>
              <a:rPr lang="ru-RU" sz="2400" dirty="0" smtClean="0"/>
              <a:t>Кто в далёкие леса</a:t>
            </a:r>
            <a:br>
              <a:rPr lang="ru-RU" sz="2400" dirty="0" smtClean="0"/>
            </a:br>
            <a:r>
              <a:rPr lang="ru-RU" sz="2400" dirty="0" smtClean="0"/>
              <a:t>Навсегда ушёл? ... (Лиса)</a:t>
            </a: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35241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00100" y="2643182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660066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660066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0100" y="571481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Родитель читает сказку, с опорой на кейс-иллюстрации, имитируя голос персонажей.</a:t>
            </a:r>
            <a:endParaRPr lang="ru-RU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42984"/>
            <a:ext cx="4557267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0338"/>
            <a:ext cx="4686842" cy="57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000100" y="2643182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660066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660066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618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7759" y="0"/>
            <a:ext cx="3986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000100" y="2643182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660066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660066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5122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3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4907" y="0"/>
            <a:ext cx="49390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000100" y="2643182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660066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660066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7170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64343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642918"/>
            <a:ext cx="471487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000100" y="2643182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660066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660066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6147" name="Picture 3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3" cy="686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000100" y="2643182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660066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660066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2051" name="Picture 3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786314" cy="684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215238" cy="642942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Беседа по прочитанной сказке.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500174"/>
            <a:ext cx="7215238" cy="4572032"/>
          </a:xfrm>
        </p:spPr>
        <p:txBody>
          <a:bodyPr/>
          <a:lstStyle/>
          <a:p>
            <a:pPr indent="19050">
              <a:buFontTx/>
              <a:buChar char="-"/>
            </a:pPr>
            <a:r>
              <a:rPr lang="ru-RU" sz="2400" dirty="0" smtClean="0"/>
              <a:t> Как называется сказка?</a:t>
            </a:r>
          </a:p>
          <a:p>
            <a:pPr indent="19050">
              <a:buFontTx/>
              <a:buChar char="-"/>
            </a:pPr>
            <a:r>
              <a:rPr lang="ru-RU" sz="2400" dirty="0" smtClean="0"/>
              <a:t> Какая беда случилась у зайчика?</a:t>
            </a:r>
          </a:p>
          <a:p>
            <a:pPr indent="19050">
              <a:buFontTx/>
              <a:buChar char="-"/>
            </a:pPr>
            <a:r>
              <a:rPr lang="ru-RU" sz="2400" dirty="0" smtClean="0"/>
              <a:t> Какая избушка была у лисы?</a:t>
            </a:r>
          </a:p>
          <a:p>
            <a:pPr indent="19050"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/>
              <a:t>Из чего сделана ледяная избушка?</a:t>
            </a:r>
          </a:p>
          <a:p>
            <a:pPr indent="19050"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/>
              <a:t>Кто помогал зайчику в его беде?</a:t>
            </a:r>
          </a:p>
          <a:p>
            <a:pPr indent="19050"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/>
              <a:t>Кто выгнал лису из избушки?</a:t>
            </a:r>
          </a:p>
        </p:txBody>
      </p:sp>
    </p:spTree>
    <p:extLst>
      <p:ext uri="{BB962C8B-B14F-4D97-AF65-F5344CB8AC3E}">
        <p14:creationId xmlns="" xmlns:p14="http://schemas.microsoft.com/office/powerpoint/2010/main" val="340352413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124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Comic Sans MS</vt:lpstr>
      <vt:lpstr>Calibri</vt:lpstr>
      <vt:lpstr>1_Тема Office</vt:lpstr>
      <vt:lpstr>Сказка « Заюшкина избушка»</vt:lpstr>
      <vt:lpstr>Родитель, читает загадку.</vt:lpstr>
      <vt:lpstr>Слайд 3</vt:lpstr>
      <vt:lpstr>Слайд 4</vt:lpstr>
      <vt:lpstr>Слайд 5</vt:lpstr>
      <vt:lpstr>Слайд 6</vt:lpstr>
      <vt:lpstr>Слайд 7</vt:lpstr>
      <vt:lpstr>Слайд 8</vt:lpstr>
      <vt:lpstr>Беседа по прочитанной сказке.</vt:lpstr>
      <vt:lpstr>Родителям, предлагаю  вместе с ребенком поиграть в подвижную игру « Раз, два, три …..догони»</vt:lpstr>
      <vt:lpstr>Поиграй вместе с родителями, в настольный театр « Заюшкина избушка»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павел турковский</cp:lastModifiedBy>
  <cp:revision>94</cp:revision>
  <dcterms:created xsi:type="dcterms:W3CDTF">2014-07-06T18:18:01Z</dcterms:created>
  <dcterms:modified xsi:type="dcterms:W3CDTF">2020-04-29T15:51:47Z</dcterms:modified>
</cp:coreProperties>
</file>