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203" autoAdjust="0"/>
  </p:normalViewPr>
  <p:slideViewPr>
    <p:cSldViewPr>
      <p:cViewPr varScale="1">
        <p:scale>
          <a:sx n="63" d="100"/>
          <a:sy n="63" d="100"/>
        </p:scale>
        <p:origin x="-106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DA402-8504-4BA5-9FB1-17285B207FF4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AA5DA-98E6-44D3-99B3-B7D9A7A32AE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DA402-8504-4BA5-9FB1-17285B207FF4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AA5DA-98E6-44D3-99B3-B7D9A7A32A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DA402-8504-4BA5-9FB1-17285B207FF4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AA5DA-98E6-44D3-99B3-B7D9A7A32A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DA402-8504-4BA5-9FB1-17285B207FF4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AA5DA-98E6-44D3-99B3-B7D9A7A32AE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DA402-8504-4BA5-9FB1-17285B207FF4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AA5DA-98E6-44D3-99B3-B7D9A7A32A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DA402-8504-4BA5-9FB1-17285B207FF4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AA5DA-98E6-44D3-99B3-B7D9A7A32AE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DA402-8504-4BA5-9FB1-17285B207FF4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AA5DA-98E6-44D3-99B3-B7D9A7A32AE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DA402-8504-4BA5-9FB1-17285B207FF4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AA5DA-98E6-44D3-99B3-B7D9A7A32A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DA402-8504-4BA5-9FB1-17285B207FF4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AA5DA-98E6-44D3-99B3-B7D9A7A32A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DA402-8504-4BA5-9FB1-17285B207FF4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AA5DA-98E6-44D3-99B3-B7D9A7A32A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DA402-8504-4BA5-9FB1-17285B207FF4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AA5DA-98E6-44D3-99B3-B7D9A7A32AE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92DA402-8504-4BA5-9FB1-17285B207FF4}" type="datetimeFigureOut">
              <a:rPr lang="ru-RU" smtClean="0"/>
              <a:t>06.03.2024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70AA5DA-98E6-44D3-99B3-B7D9A7A32AE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Проект "Птицы зимой"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488" y="30128"/>
            <a:ext cx="6499016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9919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Лепка « Зёрнышки для синички»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sbrv\Desktop\фото садик\20231107_0928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6672"/>
            <a:ext cx="6756243" cy="380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383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Кормим птиц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sbrv\Desktop\2024\IMG202402081129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0688"/>
            <a:ext cx="5688632" cy="360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28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пластилином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C:\Users\sbrv\Desktop\фот.сад.атестат\IMG202402061832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692696"/>
            <a:ext cx="7074419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54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ru-RU" dirty="0" smtClean="0"/>
              <a:t>Раскраска « Воробушек»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sbrv\Desktop\фот.сад.атестат\IMG202402061827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235"/>
            <a:ext cx="7128792" cy="413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155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Тип проекта: информативно-воспитательный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Продолжительность: краткосрочный</a:t>
            </a:r>
          </a:p>
          <a:p>
            <a:r>
              <a:rPr lang="ru-RU" dirty="0" smtClean="0"/>
              <a:t>. Возраст детей: 2-3 года.</a:t>
            </a:r>
          </a:p>
          <a:p>
            <a:r>
              <a:rPr lang="ru-RU" dirty="0" smtClean="0"/>
              <a:t>Участники: воспитатели, дети, родители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4372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. Исходя из беседы с детьми, оказалось, что дети затрудняются называть зимующих птиц, мало наблюдают в природе, у них не сформированы навыки оказания помощи птицам зимой. Проблема: Зимой нет ягод, семян, насекомых; птицам нечем питаться. Как же выживают в зимнее время наши младшие друзья – птицы? Чем мы можем помочь им в это трудное время?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2309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Формировать первичное представление жизни и поведения птиц зимой.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8770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Познакомить детей с зимующими птицами (синица, воробей, снегирь); Формировать доброе отношение к зимующим птицам, желание заботиться о них.</a:t>
            </a:r>
          </a:p>
          <a:p>
            <a:r>
              <a:rPr lang="ru-RU" dirty="0" smtClean="0"/>
              <a:t>Развивать умение внимательно слушать и отвечать на вопросы воспитателя.</a:t>
            </a:r>
          </a:p>
          <a:p>
            <a:r>
              <a:rPr lang="ru-RU" dirty="0" smtClean="0"/>
              <a:t> Создать необходимые условия в группе по формированию целостного представления о жизни зимующих птиц. Пополнить развивающую среду по теме проекта.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0293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Ожидаемый результат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- У детей сформирована система знаний о зимующих птицах;</a:t>
            </a:r>
          </a:p>
          <a:p>
            <a:r>
              <a:rPr lang="ru-RU" dirty="0" smtClean="0"/>
              <a:t>- Созданы необходимые условия в группе по формированию целостного представления о жизни птиц зимой.</a:t>
            </a:r>
          </a:p>
          <a:p>
            <a:r>
              <a:rPr lang="ru-RU" dirty="0" smtClean="0"/>
              <a:t>- У детей появилось желание сопереживать птицам в зимнее время года.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5432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3776" y="4797152"/>
            <a:ext cx="6512511" cy="1143000"/>
          </a:xfrm>
        </p:spPr>
        <p:txBody>
          <a:bodyPr/>
          <a:lstStyle/>
          <a:p>
            <a:pPr algn="l"/>
            <a:r>
              <a:rPr lang="ru-RU" dirty="0" smtClean="0"/>
              <a:t>Беседа </a:t>
            </a:r>
            <a:r>
              <a:rPr lang="ru-RU" dirty="0" smtClean="0"/>
              <a:t>« Птицы зимой»</a:t>
            </a:r>
            <a:endParaRPr lang="ru-RU" dirty="0"/>
          </a:p>
        </p:txBody>
      </p:sp>
      <p:pic>
        <p:nvPicPr>
          <p:cNvPr id="1026" name="Picture 2" descr="C:\Users\sbrv\Desktop\фот.сад.атестат\IMG202402061058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3982802" cy="393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brv\Desktop\фот.сад.атестат\IMG20240206110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608" y="314987"/>
            <a:ext cx="3790413" cy="392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0836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512" y="404664"/>
            <a:ext cx="8373616" cy="10029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Подвижные игра « Воробышки» </a:t>
            </a:r>
            <a:r>
              <a:rPr lang="ru-RU" dirty="0" smtClean="0"/>
              <a:t>и</a:t>
            </a:r>
            <a:br>
              <a:rPr lang="ru-RU" dirty="0" smtClean="0"/>
            </a:br>
            <a:r>
              <a:rPr lang="ru-RU" dirty="0" smtClean="0"/>
              <a:t> « </a:t>
            </a:r>
            <a:r>
              <a:rPr lang="ru-RU" dirty="0"/>
              <a:t>С</a:t>
            </a:r>
            <a:r>
              <a:rPr lang="ru-RU" dirty="0" smtClean="0"/>
              <a:t>овушка- сова»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sbrv\Desktop\фот.сад.атестат\IMG202402061101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2" y="2404635"/>
            <a:ext cx="4229236" cy="412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brv\Desktop\фот.сад.атестат\IMG202402061052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420" y="2374154"/>
            <a:ext cx="4098464" cy="415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765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Раскраска «</a:t>
            </a:r>
            <a:r>
              <a:rPr lang="ru-RU" dirty="0" smtClean="0"/>
              <a:t>Воробушек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sbrv\Desktop\фот.сад.атестат\IMG202402061115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710087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brv\Desktop\фот.сад.атестат\IMG202402061123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752" y="260648"/>
            <a:ext cx="4608512" cy="38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88159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111</TotalTime>
  <Words>232</Words>
  <Application>Microsoft Office PowerPoint</Application>
  <PresentationFormat>Экран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Проект "Птицы зимой" </vt:lpstr>
      <vt:lpstr>Тип проекта: информативно-воспитательный</vt:lpstr>
      <vt:lpstr>Актуальность:</vt:lpstr>
      <vt:lpstr>Цель</vt:lpstr>
      <vt:lpstr>Задачи:</vt:lpstr>
      <vt:lpstr>Ожидаемый результат</vt:lpstr>
      <vt:lpstr>Беседа « Птицы зимой»</vt:lpstr>
      <vt:lpstr>Подвижные игра « Воробышки» и  « Совушка- сова»</vt:lpstr>
      <vt:lpstr>Раскраска «Воробушек»</vt:lpstr>
      <vt:lpstr>Лепка « Зёрнышки для синички»</vt:lpstr>
      <vt:lpstr>Кормим птиц</vt:lpstr>
      <vt:lpstr>Работа с пластилином</vt:lpstr>
      <vt:lpstr>Раскраска « Воробушек»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"Птицы зимой"</dc:title>
  <dc:creator>sbrv</dc:creator>
  <cp:lastModifiedBy>sbrv</cp:lastModifiedBy>
  <cp:revision>22</cp:revision>
  <dcterms:created xsi:type="dcterms:W3CDTF">2024-02-06T14:31:49Z</dcterms:created>
  <dcterms:modified xsi:type="dcterms:W3CDTF">2024-03-06T13:50:18Z</dcterms:modified>
</cp:coreProperties>
</file>