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8" r:id="rId9"/>
    <p:sldId id="264" r:id="rId10"/>
    <p:sldId id="265" r:id="rId11"/>
    <p:sldId id="269" r:id="rId12"/>
    <p:sldId id="270" r:id="rId13"/>
    <p:sldId id="266" r:id="rId14"/>
    <p:sldId id="26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B05AD-FC15-4800-BD0B-3750562F7325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14E3A-6320-4A1D-933F-0DD22D9293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938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14E3A-6320-4A1D-933F-0DD22D92939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988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08" y="14848"/>
            <a:ext cx="9274263" cy="684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2071" y="548680"/>
            <a:ext cx="8136904" cy="1008112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детский сад общеразвивающего вида № 22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Усть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Кутского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муниципального образования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3728" y="2204864"/>
            <a:ext cx="5896744" cy="151959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Игры стимулирующие социально-коммуникативное развитие детей раннего дошкольного возраста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4365104"/>
            <a:ext cx="60841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Подготовила воспитатель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МДОУ ДС № 22 «Айболит»</a:t>
            </a:r>
          </a:p>
          <a:p>
            <a:pPr algn="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Полторанина Мария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Владимировна</a:t>
            </a:r>
          </a:p>
          <a:p>
            <a:pPr algn="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г. Усть-Кут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2024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09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254" y="0"/>
            <a:ext cx="91572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Конструирование (гараж)</a:t>
            </a:r>
            <a:endParaRPr lang="ru-RU" sz="36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24521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44824"/>
            <a:ext cx="3215956" cy="24119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450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254" y="0"/>
            <a:ext cx="91572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игра «Мы капусту рубим»</a:t>
            </a:r>
            <a:endParaRPr lang="ru-RU" sz="36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" r="4542" b="566"/>
          <a:stretch/>
        </p:blipFill>
        <p:spPr bwMode="auto">
          <a:xfrm>
            <a:off x="1763688" y="1196752"/>
            <a:ext cx="2499056" cy="2044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96752"/>
            <a:ext cx="2277718" cy="3036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658" y="3212976"/>
            <a:ext cx="2111365" cy="2815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379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175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None/>
            </a:pPr>
            <a:endParaRPr lang="ru-RU" sz="3600" b="1" i="1" dirty="0" smtClean="0">
              <a:solidFill>
                <a:srgbClr val="F7964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buNone/>
            </a:pPr>
            <a:endParaRPr lang="ru-RU" sz="3600" b="1" i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buNone/>
            </a:pPr>
            <a:r>
              <a:rPr lang="ru-RU" sz="3600" b="1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Поиграем </a:t>
            </a:r>
            <a:r>
              <a:rPr lang="ru-RU" sz="3600" b="1" i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вместе</a:t>
            </a:r>
          </a:p>
          <a:p>
            <a:pPr marL="0" indent="0" algn="ct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543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254" y="0"/>
            <a:ext cx="91572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Данные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игры вы сможете использовать в работе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своими детьми. Благодаря игре процесс познания и развития становится ненавязчивым, интересным, а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главное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более продуктивным. Дети с удовольствием включаются в игровую ситуацию, когда требуется помощь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их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близкому другу, к которому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они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привязались, полюбили. 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Вывод</a:t>
            </a:r>
            <a:endParaRPr lang="ru-RU" sz="36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01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254" y="0"/>
            <a:ext cx="91572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marL="0" indent="0" algn="ctr">
              <a:buNone/>
            </a:pPr>
            <a:r>
              <a:rPr lang="ru-RU" sz="54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</a:t>
            </a:r>
          </a:p>
          <a:p>
            <a:pPr marL="0" indent="0" algn="ctr">
              <a:buNone/>
            </a:pPr>
            <a:r>
              <a:rPr lang="ru-RU" sz="54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внимание!</a:t>
            </a:r>
            <a:endParaRPr lang="ru-RU" sz="54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37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94677" y="980728"/>
            <a:ext cx="708197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Социально – коммуникативное развитие</a:t>
            </a:r>
          </a:p>
          <a:p>
            <a:pPr algn="ctr"/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процесс усвоения и дальнейшего развития ребенком</a:t>
            </a:r>
          </a:p>
          <a:p>
            <a:pPr algn="ctr"/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социально-культурного опыта, необходимого для его включения</a:t>
            </a:r>
          </a:p>
          <a:p>
            <a:pPr algn="ctr"/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систему общественных отношений </a:t>
            </a:r>
            <a:endParaRPr lang="ru-RU" sz="28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38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3175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1123851"/>
            <a:ext cx="705678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Социально-коммуникативное развитие дошкольников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направлено:</a:t>
            </a:r>
          </a:p>
          <a:p>
            <a:pPr algn="ctr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на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усвоение норм и ценностей, принятых в обществе, включая моральные и нравственные ценности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 развитие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общения и взаимодействия ребенка со взрослыми и сверстниками 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становление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самостоятельности, целенаправленности 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саморегуляции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собственных действий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4706888" y="1844824"/>
            <a:ext cx="0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670619" y="2693511"/>
            <a:ext cx="0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283968" y="3646141"/>
            <a:ext cx="0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054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02" y="0"/>
            <a:ext cx="9157254" cy="6786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99592" y="476672"/>
            <a:ext cx="6933456" cy="1152128"/>
          </a:xfrm>
        </p:spPr>
        <p:txBody>
          <a:bodyPr>
            <a:normAutofit fontScale="90000"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познакомить 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воспитателей с приёмами, направленными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на развитие 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общения и взаимодействия со взрослыми и сверстниками.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 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обучать 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игровым приёмам общения со сверстниками, желание участвовать в совместной деятельности.</a:t>
            </a:r>
            <a:br>
              <a:rPr lang="ru-RU" sz="3100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развивать 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диалогические формы речи, стимулировать речевое творчество детей.</a:t>
            </a:r>
            <a:br>
              <a:rPr lang="ru-RU" sz="3100" dirty="0">
                <a:latin typeface="Times New Roman" pitchFamily="18" charset="0"/>
                <a:cs typeface="Times New Roman" pitchFamily="18" charset="0"/>
              </a:rPr>
            </a:b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16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02" y="0"/>
            <a:ext cx="9157254" cy="6786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7229" y="1130269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endParaRPr lang="ru-RU" b="1" i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i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одно из ведущих средств воспитания и формирования коммуникативных умений и способностей.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918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254" y="0"/>
            <a:ext cx="91572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«Передай мяч»</a:t>
            </a:r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8" t="20037" r="8278"/>
          <a:stretch/>
        </p:blipFill>
        <p:spPr bwMode="auto">
          <a:xfrm>
            <a:off x="1187624" y="1612885"/>
            <a:ext cx="2880320" cy="2108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3" t="19483" r="5762" b="6683"/>
          <a:stretch/>
        </p:blipFill>
        <p:spPr bwMode="auto">
          <a:xfrm>
            <a:off x="4565373" y="1612885"/>
            <a:ext cx="2983338" cy="2176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3" t="12944" r="10243" b="8654"/>
          <a:stretch/>
        </p:blipFill>
        <p:spPr bwMode="auto">
          <a:xfrm>
            <a:off x="2267744" y="3789040"/>
            <a:ext cx="2700300" cy="2053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792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254" y="0"/>
            <a:ext cx="91572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«Зайка»</a:t>
            </a:r>
            <a:endParaRPr lang="ru-RU" sz="40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9" r="39388" b="9486"/>
          <a:stretch/>
        </p:blipFill>
        <p:spPr bwMode="auto">
          <a:xfrm>
            <a:off x="1691680" y="1752975"/>
            <a:ext cx="2183642" cy="3352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9" r="6156" b="13248"/>
          <a:stretch/>
        </p:blipFill>
        <p:spPr bwMode="auto">
          <a:xfrm>
            <a:off x="4860032" y="1612091"/>
            <a:ext cx="2223260" cy="3633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414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175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«Зайка» </a:t>
            </a:r>
            <a:br>
              <a:rPr lang="ru-RU" sz="3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(без участия воспитателя)</a:t>
            </a:r>
            <a:endParaRPr lang="ru-RU" sz="31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4493" b="265"/>
          <a:stretch/>
        </p:blipFill>
        <p:spPr bwMode="auto">
          <a:xfrm>
            <a:off x="2195736" y="1628800"/>
            <a:ext cx="5376032" cy="45139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40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254" y="0"/>
            <a:ext cx="91572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«Ласковый ребенок»</a:t>
            </a:r>
            <a:endParaRPr lang="ru-RU" sz="36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r="30098" b="10516"/>
          <a:stretch/>
        </p:blipFill>
        <p:spPr bwMode="auto">
          <a:xfrm>
            <a:off x="1907704" y="3418764"/>
            <a:ext cx="2837299" cy="2797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3" r="26955" b="6532"/>
          <a:stretch/>
        </p:blipFill>
        <p:spPr bwMode="auto">
          <a:xfrm>
            <a:off x="2460343" y="1060862"/>
            <a:ext cx="2090078" cy="2379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r="26943" b="4618"/>
          <a:stretch/>
        </p:blipFill>
        <p:spPr bwMode="auto">
          <a:xfrm>
            <a:off x="5148064" y="1916832"/>
            <a:ext cx="2254262" cy="2398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314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270</Words>
  <Application>Microsoft Office PowerPoint</Application>
  <PresentationFormat>On-screen Show (4:3)</PresentationFormat>
  <Paragraphs>49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Times New Roman</vt:lpstr>
      <vt:lpstr>Wingdings</vt:lpstr>
      <vt:lpstr>Тема Office</vt:lpstr>
      <vt:lpstr>Муниципальное дошкольное образовательное учреждение детский сад общеразвивающего вида № 22 Усть - Кутского муниципального образования</vt:lpstr>
      <vt:lpstr>PowerPoint Presentation</vt:lpstr>
      <vt:lpstr>PowerPoint Presentation</vt:lpstr>
      <vt:lpstr>        Цель познакомить воспитателей с приёмами, направленными на развитие общения и взаимодействия со взрослыми и сверстниками. Задачи  обучать игровым приёмам общения со сверстниками, желание участвовать в совместной деятельности. развивать диалогические формы речи, стимулировать речевое творчество детей. </vt:lpstr>
      <vt:lpstr>PowerPoint Presentation</vt:lpstr>
      <vt:lpstr>«Передай мяч»</vt:lpstr>
      <vt:lpstr>«Зайка»</vt:lpstr>
      <vt:lpstr> Игра «Зайка»  (без участия воспитателя)</vt:lpstr>
      <vt:lpstr>«Ласковый ребенок»</vt:lpstr>
      <vt:lpstr> Конструирование (гараж)</vt:lpstr>
      <vt:lpstr> игра «Мы капусту рубим»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word</cp:lastModifiedBy>
  <cp:revision>15</cp:revision>
  <dcterms:created xsi:type="dcterms:W3CDTF">2024-01-09T15:59:13Z</dcterms:created>
  <dcterms:modified xsi:type="dcterms:W3CDTF">2024-12-06T02:38:03Z</dcterms:modified>
</cp:coreProperties>
</file>