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00"/>
    <a:srgbClr val="972B01"/>
    <a:srgbClr val="B94900"/>
    <a:srgbClr val="712703"/>
    <a:srgbClr val="92300F"/>
    <a:srgbClr val="A9915D"/>
    <a:srgbClr val="AD9861"/>
    <a:srgbClr val="8A733F"/>
    <a:srgbClr val="FCFCE9"/>
    <a:srgbClr val="F5F1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0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KXS-SNct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collections/user/uid-67h6n73c/fizminutk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9194" y="974361"/>
            <a:ext cx="7435121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endParaRPr lang="ru-RU" sz="3600" dirty="0" smtClean="0">
              <a:ln w="0"/>
              <a:solidFill>
                <a:srgbClr val="E501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utilus Pompilius" panose="02000000000000000000" pitchFamily="50" charset="-52"/>
              <a:ea typeface="Tahoma" panose="020B0604030504040204" pitchFamily="34" charset="0"/>
              <a:cs typeface="Gotham Pro Black" panose="02000903040000020004" pitchFamily="50" charset="0"/>
            </a:endParaRPr>
          </a:p>
          <a:p>
            <a:pPr algn="ctr">
              <a:lnSpc>
                <a:spcPts val="7000"/>
              </a:lnSpc>
            </a:pPr>
            <a:r>
              <a:rPr lang="ru-RU" sz="3600" dirty="0" smtClean="0">
                <a:ln w="0"/>
                <a:solidFill>
                  <a:srgbClr val="E501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utilus Pompilius" panose="02000000000000000000" pitchFamily="50" charset="-52"/>
                <a:ea typeface="Tahoma" panose="020B0604030504040204" pitchFamily="34" charset="0"/>
                <a:cs typeface="Gotham Pro Black" panose="02000903040000020004" pitchFamily="50" charset="0"/>
              </a:rPr>
              <a:t>Сказка  по кейс-иллюстрации</a:t>
            </a:r>
          </a:p>
          <a:p>
            <a:pPr algn="ctr">
              <a:lnSpc>
                <a:spcPts val="7000"/>
              </a:lnSpc>
            </a:pPr>
            <a:r>
              <a:rPr lang="ru-RU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utilus Pompilius" panose="02000000000000000000" pitchFamily="50" charset="-52"/>
                <a:ea typeface="Tahoma" panose="020B0604030504040204" pitchFamily="34" charset="0"/>
                <a:cs typeface="Gotham Pro Black" panose="02000903040000020004" pitchFamily="50" charset="0"/>
              </a:rPr>
              <a:t>« Бычок –черный бочок, </a:t>
            </a:r>
          </a:p>
          <a:p>
            <a:pPr algn="ctr">
              <a:lnSpc>
                <a:spcPts val="7000"/>
              </a:lnSpc>
            </a:pPr>
            <a:r>
              <a:rPr lang="ru-RU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utilus Pompilius" panose="02000000000000000000" pitchFamily="50" charset="-52"/>
                <a:ea typeface="Tahoma" panose="020B0604030504040204" pitchFamily="34" charset="0"/>
                <a:cs typeface="Gotham Pro Black" panose="02000903040000020004" pitchFamily="50" charset="0"/>
              </a:rPr>
              <a:t>белые копытца»</a:t>
            </a:r>
            <a:endParaRPr lang="ru-RU" sz="36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utilus Pompilius" panose="02000000000000000000" pitchFamily="50" charset="-52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704469"/>
            <a:ext cx="679268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00206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Посмотри мультфильм « Бычок – черный бочок, черные копытца»</a:t>
            </a:r>
          </a:p>
          <a:p>
            <a:pPr lvl="0" algn="ctr"/>
            <a:endParaRPr lang="ru-RU" sz="3600" b="1" dirty="0" smtClean="0">
              <a:ln w="9525">
                <a:noFill/>
              </a:ln>
              <a:solidFill>
                <a:srgbClr val="00206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600" b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Перейди по ссылке:   </a:t>
            </a:r>
            <a:r>
              <a:rPr lang="en-US" sz="3600" b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https://</a:t>
            </a:r>
            <a:r>
              <a:rPr lang="en-US" sz="3600" b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www.youtube.com/watch?v=gNKXS-SNctw</a:t>
            </a:r>
            <a:r>
              <a:rPr lang="ru-RU" sz="3600" b="1" dirty="0" smtClean="0">
                <a:ln w="9525">
                  <a:noFill/>
                </a:ln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 </a:t>
            </a:r>
            <a:endParaRPr lang="ru-RU" sz="2800" b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000" b="1" dirty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3235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704469"/>
            <a:ext cx="6792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dirty="0" smtClean="0">
              <a:ln w="9525">
                <a:noFill/>
              </a:ln>
              <a:solidFill>
                <a:srgbClr val="00206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dirty="0" smtClean="0">
              <a:ln w="9525">
                <a:noFill/>
              </a:ln>
              <a:solidFill>
                <a:srgbClr val="00206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600" b="1" dirty="0" smtClean="0">
              <a:ln w="9525">
                <a:noFill/>
              </a:ln>
              <a:solidFill>
                <a:srgbClr val="00206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00206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Молодец.</a:t>
            </a:r>
            <a:endParaRPr lang="ru-RU" sz="3600" b="1" dirty="0" smtClean="0">
              <a:ln w="9525">
                <a:noFill/>
              </a:ln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000" b="1" dirty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0482" name="Picture 2" descr="http://900igr.net/up/datas/204385/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8323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704469"/>
            <a:ext cx="67926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Родитель, читает сказку с опорой на кейс-иллюстрацию</a:t>
            </a:r>
          </a:p>
          <a:p>
            <a:pPr lvl="0" algn="ctr"/>
            <a:endParaRPr lang="ru-RU" sz="3000" b="1" dirty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2050" name="Picture 2" descr="бычок черный бочок белые копытц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29" y="1308362"/>
            <a:ext cx="7257142" cy="5048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83235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72"/>
            <a:ext cx="9135879" cy="6858000"/>
          </a:xfrm>
          <a:prstGeom prst="rect">
            <a:avLst/>
          </a:prstGeom>
        </p:spPr>
      </p:pic>
      <p:pic>
        <p:nvPicPr>
          <p:cNvPr id="1026" name="Picture 2" descr="бычок черный бочок белые копытца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363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8434" name="Picture 2" descr="бычок черный бочок белые копытц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58" y="0"/>
            <a:ext cx="91559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363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7410" name="Picture 2" descr="бычок черный бочок белые копытца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363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6386" name="Picture 2" descr="бычок черный бочок белые копытца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" y="0"/>
            <a:ext cx="92442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363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9458" name="Picture 2" descr="бычок черный бочок белые копытца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9938" y="0"/>
            <a:ext cx="9233938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36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704469"/>
            <a:ext cx="67926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Физминутка</a:t>
            </a:r>
          </a:p>
          <a:p>
            <a:pPr lvl="0"/>
            <a:r>
              <a:rPr lang="ru-RU" sz="2800" b="1" dirty="0" smtClean="0">
                <a:ln w="9525">
                  <a:noFill/>
                </a:ln>
                <a:solidFill>
                  <a:srgbClr val="00B0F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Пройди по ссылке:    </a:t>
            </a:r>
            <a:r>
              <a:rPr lang="en-US" sz="2800" b="1" dirty="0" smtClean="0">
                <a:ln w="9525">
                  <a:noFill/>
                </a:ln>
                <a:solidFill>
                  <a:srgbClr val="00B0F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https</a:t>
            </a:r>
            <a:r>
              <a:rPr lang="en-US" sz="2800" b="1" dirty="0" smtClean="0">
                <a:ln w="9525">
                  <a:noFill/>
                </a:ln>
                <a:solidFill>
                  <a:srgbClr val="00B0F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://yandex.ru/collections/user/uid-67h6n73c/fizminutki</a:t>
            </a:r>
            <a:r>
              <a:rPr lang="en-US" sz="2800" b="1" dirty="0" smtClean="0">
                <a:ln w="9525">
                  <a:noFill/>
                </a:ln>
                <a:solidFill>
                  <a:srgbClr val="00B0F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  <a:hlinkClick r:id="rId3"/>
              </a:rPr>
              <a:t>/</a:t>
            </a:r>
            <a:r>
              <a:rPr lang="ru-RU" sz="2800" b="1" dirty="0" smtClean="0">
                <a:ln w="9525">
                  <a:noFill/>
                </a:ln>
                <a:solidFill>
                  <a:srgbClr val="00B0F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sz="2800" b="1" dirty="0" smtClean="0">
              <a:ln w="9525">
                <a:noFill/>
              </a:ln>
              <a:solidFill>
                <a:srgbClr val="00B0F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000" b="1" dirty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 descr="https://img2.freepng.ru/20180530/rop/kisspng-smiley-emoticon-clapping-clapping-hands-5b0f300f60ceb9.01790689152772199939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143" y="2902857"/>
            <a:ext cx="4180113" cy="28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18323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5314" y="704469"/>
            <a:ext cx="67926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00206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Беседа</a:t>
            </a:r>
          </a:p>
          <a:p>
            <a:pPr lvl="0"/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1.Тебе понравилась сказка?</a:t>
            </a:r>
          </a:p>
          <a:p>
            <a:pPr lvl="0"/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2. </a:t>
            </a:r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Назови герое сказки?</a:t>
            </a:r>
          </a:p>
          <a:p>
            <a:pPr lvl="0"/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3. Как звали девочку в сказке?</a:t>
            </a:r>
          </a:p>
          <a:p>
            <a:pPr lvl="0"/>
            <a:r>
              <a:rPr lang="ru-RU" sz="3600" b="1" dirty="0" smtClean="0">
                <a:ln w="9525">
                  <a:noFill/>
                </a:ln>
                <a:solidFill>
                  <a:srgbClr val="E50100"/>
                </a:solidFill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4.Что победило в сказке добро или зло?</a:t>
            </a:r>
            <a:endParaRPr lang="ru-RU" sz="2800" b="1" dirty="0" smtClean="0">
              <a:ln w="9525">
                <a:noFill/>
              </a:ln>
              <a:solidFill>
                <a:srgbClr val="00B0F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3000" b="1" dirty="0">
              <a:ln w="9525">
                <a:noFill/>
              </a:ln>
              <a:solidFill>
                <a:srgbClr val="E501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 descr="https://img2.freepng.ru/20180530/rop/kisspng-smiley-emoticon-clapping-clapping-hands-5b0f300f60ceb9.01790689152772199939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829" y="4339771"/>
            <a:ext cx="2666519" cy="171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18323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76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павел турковский</cp:lastModifiedBy>
  <cp:revision>77</cp:revision>
  <dcterms:created xsi:type="dcterms:W3CDTF">2013-11-19T05:52:05Z</dcterms:created>
  <dcterms:modified xsi:type="dcterms:W3CDTF">2020-06-11T07:21:14Z</dcterms:modified>
</cp:coreProperties>
</file>