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100"/>
    <a:srgbClr val="972B01"/>
    <a:srgbClr val="B94900"/>
    <a:srgbClr val="712703"/>
    <a:srgbClr val="92300F"/>
    <a:srgbClr val="A9915D"/>
    <a:srgbClr val="AD9861"/>
    <a:srgbClr val="8A733F"/>
    <a:srgbClr val="FCFCE9"/>
    <a:srgbClr val="F5F1B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-108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NKXS-SNctw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collections/user/uid-67h6n73c/fizminutki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29194" y="974361"/>
            <a:ext cx="7435121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000"/>
              </a:lnSpc>
            </a:pPr>
            <a:endParaRPr lang="ru-RU" sz="3600" dirty="0" smtClean="0">
              <a:ln w="0"/>
              <a:solidFill>
                <a:srgbClr val="E501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autilus Pompilius" panose="02000000000000000000" pitchFamily="50" charset="-52"/>
              <a:ea typeface="Tahoma" panose="020B0604030504040204" pitchFamily="34" charset="0"/>
              <a:cs typeface="Gotham Pro Black" panose="02000903040000020004" pitchFamily="50" charset="0"/>
            </a:endParaRPr>
          </a:p>
          <a:p>
            <a:pPr algn="ctr">
              <a:lnSpc>
                <a:spcPts val="7000"/>
              </a:lnSpc>
            </a:pPr>
            <a:r>
              <a:rPr lang="ru-RU" sz="3600" dirty="0" smtClean="0">
                <a:ln w="0"/>
                <a:solidFill>
                  <a:srgbClr val="E501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Сказка  по кейс-иллюстрации</a:t>
            </a:r>
          </a:p>
          <a:p>
            <a:pPr algn="ctr">
              <a:lnSpc>
                <a:spcPts val="7000"/>
              </a:lnSpc>
            </a:pPr>
            <a:r>
              <a:rPr lang="ru-RU" sz="3600" dirty="0" smtClean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« Бычок –черный бочок, </a:t>
            </a:r>
          </a:p>
          <a:p>
            <a:pPr algn="ctr">
              <a:lnSpc>
                <a:spcPts val="7000"/>
              </a:lnSpc>
            </a:pPr>
            <a:r>
              <a:rPr lang="ru-RU" sz="3600" dirty="0" smtClean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белые копытца»</a:t>
            </a:r>
            <a:endParaRPr lang="ru-RU" sz="3600" dirty="0">
              <a:ln w="0"/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autilus Pompilius" panose="02000000000000000000" pitchFamily="50" charset="-52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704469"/>
            <a:ext cx="679268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600" b="1" dirty="0" smtClean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00206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Посмотри мультфильм « Бычок – черный бочок, черные копытца»</a:t>
            </a:r>
          </a:p>
          <a:p>
            <a:pPr lvl="0" algn="ctr"/>
            <a:endParaRPr lang="ru-RU" sz="3600" b="1" dirty="0" smtClean="0">
              <a:ln w="9525">
                <a:noFill/>
              </a:ln>
              <a:solidFill>
                <a:srgbClr val="00206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3600" b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Перейди по ссылке:   </a:t>
            </a:r>
            <a:r>
              <a:rPr lang="en-US" sz="3600" b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https://</a:t>
            </a:r>
            <a:r>
              <a:rPr lang="en-US" sz="3600" b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www.youtube.com/watch?v=gNKXS-SNctw</a:t>
            </a:r>
            <a:r>
              <a:rPr lang="ru-RU" sz="3600" b="1" dirty="0" smtClean="0">
                <a:ln w="9525">
                  <a:noFill/>
                </a:ln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  </a:t>
            </a:r>
            <a:endParaRPr lang="ru-RU" sz="2800" b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000" b="1" dirty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832359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704469"/>
            <a:ext cx="679268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600" b="1" dirty="0" smtClean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dirty="0" smtClean="0">
              <a:ln w="9525">
                <a:noFill/>
              </a:ln>
              <a:solidFill>
                <a:srgbClr val="00206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dirty="0" smtClean="0">
              <a:ln w="9525">
                <a:noFill/>
              </a:ln>
              <a:solidFill>
                <a:srgbClr val="00206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dirty="0" smtClean="0">
              <a:ln w="9525">
                <a:noFill/>
              </a:ln>
              <a:solidFill>
                <a:srgbClr val="00206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00206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Молодец.</a:t>
            </a:r>
            <a:endParaRPr lang="ru-RU" sz="3600" b="1" dirty="0" smtClean="0">
              <a:ln w="9525">
                <a:noFill/>
              </a:ln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000" b="1" dirty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20482" name="Picture 2" descr="http://900igr.net/up/datas/204385/0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183235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704469"/>
            <a:ext cx="679268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Родитель, читает сказку с опорой на кейс-иллюстрацию</a:t>
            </a:r>
          </a:p>
          <a:p>
            <a:pPr lvl="0" algn="ctr"/>
            <a:endParaRPr lang="ru-RU" sz="3000" b="1" dirty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2050" name="Picture 2" descr="бычок черный бочок белые копытца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3429" y="1308362"/>
            <a:ext cx="7257142" cy="5048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1832359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4172"/>
            <a:ext cx="9135879" cy="6858000"/>
          </a:xfrm>
          <a:prstGeom prst="rect">
            <a:avLst/>
          </a:prstGeom>
        </p:spPr>
      </p:pic>
      <p:pic>
        <p:nvPicPr>
          <p:cNvPr id="1026" name="Picture 2" descr="бычок черный бочок белые копытца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2736350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18434" name="Picture 2" descr="бычок черный бочок белые копытца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958" y="0"/>
            <a:ext cx="915595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273635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17410" name="Picture 2" descr="бычок черный бочок белые копытца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273635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16386" name="Picture 2" descr="бычок черный бочок белые копытца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4" y="0"/>
            <a:ext cx="924426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273635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19458" name="Picture 2" descr="бычок черный бочок белые копытца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9938" y="0"/>
            <a:ext cx="9233938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273635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704469"/>
            <a:ext cx="679268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600" b="1" dirty="0" smtClean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Физминутка</a:t>
            </a:r>
          </a:p>
          <a:p>
            <a:pPr lvl="0"/>
            <a:r>
              <a:rPr lang="ru-RU" sz="2800" b="1" dirty="0" smtClean="0">
                <a:ln w="9525">
                  <a:noFill/>
                </a:ln>
                <a:solidFill>
                  <a:srgbClr val="00B0F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Пройди по ссылке:    </a:t>
            </a:r>
            <a:r>
              <a:rPr lang="en-US" sz="2800" b="1" dirty="0" smtClean="0">
                <a:ln w="9525">
                  <a:noFill/>
                </a:ln>
                <a:solidFill>
                  <a:srgbClr val="00B0F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https</a:t>
            </a:r>
            <a:r>
              <a:rPr lang="en-US" sz="2800" b="1" dirty="0" smtClean="0">
                <a:ln w="9525">
                  <a:noFill/>
                </a:ln>
                <a:solidFill>
                  <a:srgbClr val="00B0F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://yandex.ru/collections/user/uid-67h6n73c/fizminutki</a:t>
            </a:r>
            <a:r>
              <a:rPr lang="en-US" sz="2800" b="1" dirty="0" smtClean="0">
                <a:ln w="9525">
                  <a:noFill/>
                </a:ln>
                <a:solidFill>
                  <a:srgbClr val="00B0F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/</a:t>
            </a:r>
            <a:r>
              <a:rPr lang="ru-RU" sz="2800" b="1" dirty="0" smtClean="0">
                <a:ln w="9525">
                  <a:noFill/>
                </a:ln>
                <a:solidFill>
                  <a:srgbClr val="00B0F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endParaRPr lang="ru-RU" sz="2800" b="1" dirty="0" smtClean="0">
              <a:ln w="9525">
                <a:noFill/>
              </a:ln>
              <a:solidFill>
                <a:srgbClr val="00B0F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000" b="1" dirty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6" name="Рисунок 5" descr="https://img2.freepng.ru/20180530/rop/kisspng-smiley-emoticon-clapping-clapping-hands-5b0f300f60ceb9.017906891527721999396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1143" y="2902857"/>
            <a:ext cx="4180113" cy="288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6183235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5314" y="704469"/>
            <a:ext cx="679268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600" b="1" dirty="0" smtClean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3600" b="1" dirty="0" smtClean="0">
                <a:ln w="9525">
                  <a:noFill/>
                </a:ln>
                <a:solidFill>
                  <a:srgbClr val="00206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Беседа</a:t>
            </a:r>
          </a:p>
          <a:p>
            <a:pPr lvl="0"/>
            <a:r>
              <a:rPr lang="ru-RU" sz="36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1.Тебе понравилась сказка?</a:t>
            </a:r>
          </a:p>
          <a:p>
            <a:pPr lvl="0"/>
            <a:r>
              <a:rPr lang="ru-RU" sz="36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2. </a:t>
            </a:r>
            <a:r>
              <a:rPr lang="ru-RU" sz="36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Назови герое сказки?</a:t>
            </a:r>
          </a:p>
          <a:p>
            <a:pPr lvl="0"/>
            <a:r>
              <a:rPr lang="ru-RU" sz="36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3. Как звали девочку в сказке?</a:t>
            </a:r>
          </a:p>
          <a:p>
            <a:pPr lvl="0"/>
            <a:r>
              <a:rPr lang="ru-RU" sz="3600" b="1" dirty="0" smtClean="0">
                <a:ln w="9525">
                  <a:noFill/>
                </a:ln>
                <a:solidFill>
                  <a:srgbClr val="E501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4.Что победило в сказке добро или зло?</a:t>
            </a:r>
            <a:endParaRPr lang="ru-RU" sz="2800" b="1" dirty="0" smtClean="0">
              <a:ln w="9525">
                <a:noFill/>
              </a:ln>
              <a:solidFill>
                <a:srgbClr val="00B0F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000" b="1" dirty="0">
              <a:ln w="9525">
                <a:noFill/>
              </a:ln>
              <a:solidFill>
                <a:srgbClr val="E501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4" name="Рисунок 3" descr="https://img2.freepng.ru/20180530/rop/kisspng-smiley-emoticon-clapping-clapping-hands-5b0f300f60ceb9.01790689152772199939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5829" y="4339771"/>
            <a:ext cx="2666519" cy="171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6183235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426</TotalTime>
  <Words>76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павел турковский</cp:lastModifiedBy>
  <cp:revision>77</cp:revision>
  <dcterms:created xsi:type="dcterms:W3CDTF">2013-11-19T05:52:05Z</dcterms:created>
  <dcterms:modified xsi:type="dcterms:W3CDTF">2020-06-11T07:21:14Z</dcterms:modified>
</cp:coreProperties>
</file>