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81" r:id="rId20"/>
    <p:sldId id="280" r:id="rId21"/>
    <p:sldId id="282" r:id="rId22"/>
    <p:sldId id="274" r:id="rId23"/>
    <p:sldId id="275" r:id="rId24"/>
    <p:sldId id="276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77" autoAdjust="0"/>
  </p:normalViewPr>
  <p:slideViewPr>
    <p:cSldViewPr>
      <p:cViewPr varScale="1">
        <p:scale>
          <a:sx n="66" d="100"/>
          <a:sy n="66" d="100"/>
        </p:scale>
        <p:origin x="-16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B67C68-FCBC-4FFA-AC11-8F34A54CCD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58E52B-1505-4A51-BD45-EDE5E2F90A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149080"/>
            <a:ext cx="7175351" cy="1944216"/>
          </a:xfrm>
        </p:spPr>
        <p:txBody>
          <a:bodyPr/>
          <a:lstStyle/>
          <a:p>
            <a:r>
              <a:rPr lang="ru-RU" dirty="0" smtClean="0"/>
              <a:t>Проект «Дикие животные»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404664"/>
            <a:ext cx="6192688" cy="360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1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работы над проектом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1. Подготовительный этап:</a:t>
            </a:r>
          </a:p>
          <a:p>
            <a:r>
              <a:rPr lang="ru-RU" dirty="0" smtClean="0"/>
              <a:t>- Взаимодействие воспитателя с детьми и их родителями</a:t>
            </a:r>
          </a:p>
          <a:p>
            <a:r>
              <a:rPr lang="ru-RU" dirty="0" smtClean="0"/>
              <a:t>- Подбор методической литературы</a:t>
            </a:r>
          </a:p>
          <a:p>
            <a:r>
              <a:rPr lang="ru-RU" dirty="0" smtClean="0"/>
              <a:t>- Подбор художественной литературы</a:t>
            </a:r>
          </a:p>
          <a:p>
            <a:r>
              <a:rPr lang="ru-RU" dirty="0" smtClean="0"/>
              <a:t>- Подбор наглядного материала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1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2. Основной этап:</a:t>
            </a:r>
          </a:p>
          <a:p>
            <a:r>
              <a:rPr lang="ru-RU" dirty="0" smtClean="0"/>
              <a:t>Мероприятия по работе с детьми:</a:t>
            </a:r>
          </a:p>
          <a:p>
            <a:r>
              <a:rPr lang="ru-RU" dirty="0" smtClean="0"/>
              <a:t>- Чтение художественной литературы;</a:t>
            </a:r>
          </a:p>
          <a:p>
            <a:r>
              <a:rPr lang="ru-RU" dirty="0" smtClean="0"/>
              <a:t>- Беседы;</a:t>
            </a:r>
          </a:p>
          <a:p>
            <a:r>
              <a:rPr lang="ru-RU" dirty="0" smtClean="0"/>
              <a:t>- Дидактические игры;</a:t>
            </a:r>
          </a:p>
          <a:p>
            <a:r>
              <a:rPr lang="ru-RU" dirty="0" smtClean="0"/>
              <a:t>- Подвижные игры;</a:t>
            </a:r>
          </a:p>
          <a:p>
            <a:r>
              <a:rPr lang="ru-RU" dirty="0" smtClean="0"/>
              <a:t>- Сюжетно-ролевые игры;</a:t>
            </a:r>
          </a:p>
          <a:p>
            <a:r>
              <a:rPr lang="ru-RU" dirty="0" smtClean="0"/>
              <a:t>- Лепка;</a:t>
            </a:r>
          </a:p>
          <a:p>
            <a:r>
              <a:rPr lang="ru-RU" dirty="0" smtClean="0"/>
              <a:t>- Аппликация</a:t>
            </a:r>
          </a:p>
          <a:p>
            <a:r>
              <a:rPr lang="ru-RU" dirty="0" smtClean="0"/>
              <a:t>- Конструирование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0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Результат: изготовление макета «Дикие животные» Воспитатель и дети </a:t>
            </a:r>
          </a:p>
          <a:p>
            <a:r>
              <a:rPr lang="ru-RU" dirty="0" smtClean="0"/>
              <a:t>Изготовление макета Родители и дети</a:t>
            </a:r>
          </a:p>
          <a:p>
            <a:r>
              <a:rPr lang="ru-RU" dirty="0" smtClean="0"/>
              <a:t>Работы детей по лепке </a:t>
            </a:r>
          </a:p>
          <a:p>
            <a:r>
              <a:rPr lang="ru-RU" dirty="0" smtClean="0"/>
              <a:t>Работы детей по рисованию ( Водные раскраски)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1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Наглядные пособия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brv\Desktop\фот.сад.атестат\IMG_20240206_191039_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5" y="260648"/>
            <a:ext cx="846043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Рассматривание иллюстраций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sbrv\Desktop\фот.сад.атестат\IMG-20240205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4104455" cy="33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rv\Desktop\фот.сад.атестат\IMG-20240205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960440" cy="330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8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sbrv\Desktop\фот.сад.атестат\IMG-20240205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2" y="260648"/>
            <a:ext cx="367147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rv\Desktop\фот.сад.атестат\IMG-20240205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692"/>
            <a:ext cx="4082942" cy="398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532" y="260648"/>
            <a:ext cx="8229600" cy="1143000"/>
          </a:xfrm>
        </p:spPr>
        <p:txBody>
          <a:bodyPr/>
          <a:lstStyle/>
          <a:p>
            <a:r>
              <a:rPr lang="ru-RU" dirty="0" smtClean="0"/>
              <a:t>Экскурсия в зоопарк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988840"/>
            <a:ext cx="813690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brv\Desktop\фот.сад.атестат\IMG-20240205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060848"/>
            <a:ext cx="367240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rv\Desktop\фот.сад.атестат\IMG-20240205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073357"/>
            <a:ext cx="372555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620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333123"/>
            <a:ext cx="6512511" cy="1143000"/>
          </a:xfrm>
        </p:spPr>
        <p:txBody>
          <a:bodyPr/>
          <a:lstStyle/>
          <a:p>
            <a:r>
              <a:rPr lang="ru-RU" dirty="0" smtClean="0"/>
              <a:t>Водные раскраски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sbrv\Desktop\фот.сад.атестат\IMG-20240205-WA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176464" cy="407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brv\Desktop\фот.сад.атестат\IMG-20240205-WA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63" y="260648"/>
            <a:ext cx="3998199" cy="407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66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8229600" cy="1143000"/>
          </a:xfrm>
        </p:spPr>
        <p:txBody>
          <a:bodyPr/>
          <a:lstStyle/>
          <a:p>
            <a:r>
              <a:rPr lang="ru-RU" dirty="0" smtClean="0"/>
              <a:t>Угощение для зайчика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564904"/>
            <a:ext cx="7643192" cy="35612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sbrv\Desktop\фот.сад.атестат\IMG20240206095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3797297" cy="381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brv\Desktop\фот.сад.атестат\IMG2024020610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07" y="2548262"/>
            <a:ext cx="3547152" cy="38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sbrv\Desktop\фот.сад.атестат\IMG2024020618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71" y="404664"/>
            <a:ext cx="7074420" cy="6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6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Проект групповой, краткосрочный информационно – творческий направлен на изучение диких животных</a:t>
            </a:r>
          </a:p>
          <a:p>
            <a:r>
              <a:rPr lang="ru-RU" dirty="0" smtClean="0"/>
              <a:t>Участники : воспитанники 1-й младшей группы, воспитатель, родители.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1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797152"/>
            <a:ext cx="6512511" cy="1143000"/>
          </a:xfrm>
        </p:spPr>
        <p:txBody>
          <a:bodyPr/>
          <a:lstStyle/>
          <a:p>
            <a:pPr algn="l"/>
            <a:r>
              <a:rPr lang="ru-RU" dirty="0" smtClean="0"/>
              <a:t>Грибочки для белочки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sbrv\Desktop\фот.сад.атестат\IMG20240206181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3" y="188640"/>
            <a:ext cx="7776864" cy="420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89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 «Ёжики»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sbrv\Desktop\мамина работа\Новая папка\Новая папка (2)\20211026_094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554461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sbrv\Desktop\фот.сад.атестат\IMG20240206104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3" y="188640"/>
            <a:ext cx="3931841" cy="43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brv\Desktop\фот.сад.атестат\IMG20240206104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01670" cy="43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97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Музыкальная игра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sbrv\Desktop\фот.сад.атестат\IMG20240206105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806"/>
            <a:ext cx="3795687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brv\Desktop\фот.сад.атестат\IMG20240206105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0" y="227309"/>
            <a:ext cx="4032448" cy="42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46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 « </a:t>
            </a:r>
            <a:r>
              <a:rPr lang="ru-RU" smtClean="0"/>
              <a:t>Животные  леса»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brv\Desktop\фот.сад.атестат\IMG20240206175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2" y="88108"/>
            <a:ext cx="7632848" cy="39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083" y="5157192"/>
            <a:ext cx="6512511" cy="1143000"/>
          </a:xfrm>
        </p:spPr>
        <p:txBody>
          <a:bodyPr/>
          <a:lstStyle/>
          <a:p>
            <a:pPr algn="l"/>
            <a:r>
              <a:rPr lang="ru-RU" dirty="0" smtClean="0"/>
              <a:t>Совместные работы  родителей с детьми</a:t>
            </a:r>
            <a:endParaRPr lang="ru-RU" dirty="0"/>
          </a:p>
        </p:txBody>
      </p:sp>
      <p:pic>
        <p:nvPicPr>
          <p:cNvPr id="3074" name="Picture 2" descr="C:\Users\sbrv\Desktop\фот.сад.атестат\IMG2024020618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8655"/>
            <a:ext cx="428716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8655"/>
            <a:ext cx="42036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1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157192"/>
            <a:ext cx="6512511" cy="1143000"/>
          </a:xfrm>
        </p:spPr>
        <p:txBody>
          <a:bodyPr/>
          <a:lstStyle/>
          <a:p>
            <a:pPr algn="l"/>
            <a:r>
              <a:rPr lang="ru-RU" smtClean="0"/>
              <a:t>Выставка макетов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sbrv\Desktop\фот.сад.атестат\IMG20240206180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6714380" cy="45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Актуальность:</a:t>
            </a:r>
          </a:p>
          <a:p>
            <a:pPr marL="0" indent="0">
              <a:buNone/>
            </a:pPr>
            <a:r>
              <a:rPr lang="ru-RU" dirty="0" smtClean="0"/>
              <a:t>Дети в недостаточной степени имеют представление об образе жизни, повадках, питании диких животных.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4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Цель:</a:t>
            </a:r>
          </a:p>
          <a:p>
            <a:r>
              <a:rPr lang="ru-RU" dirty="0" smtClean="0"/>
              <a:t>Развивать устойчивый познавательный интерес к диким животным, как к живым существам.</a:t>
            </a:r>
          </a:p>
          <a:p>
            <a:r>
              <a:rPr lang="ru-RU" dirty="0" smtClean="0"/>
              <a:t>Создавать в группе условия для расширения представления о животных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8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dirty="0" smtClean="0"/>
              <a:t>1. Расширять знания детей о диких животных.</a:t>
            </a:r>
          </a:p>
          <a:p>
            <a:r>
              <a:rPr lang="ru-RU" dirty="0" smtClean="0"/>
              <a:t>2. Расширять представления о жизни этих животных.</a:t>
            </a:r>
          </a:p>
          <a:p>
            <a:r>
              <a:rPr lang="ru-RU" dirty="0" smtClean="0"/>
              <a:t>3. Побуждать детей к доброжелательному отношению к животным.</a:t>
            </a:r>
          </a:p>
          <a:p>
            <a:r>
              <a:rPr lang="ru-RU" dirty="0" smtClean="0"/>
              <a:t>4. Формировать навыки художественного исполнения различных образов в играх</a:t>
            </a:r>
          </a:p>
          <a:p>
            <a:r>
              <a:rPr lang="ru-RU" dirty="0" smtClean="0"/>
              <a:t>5. Способствовать развитию памяти и восприятия</a:t>
            </a:r>
          </a:p>
          <a:p>
            <a:r>
              <a:rPr lang="ru-RU" dirty="0" smtClean="0"/>
              <a:t>6. Учить называть взрослого животного и детёныша</a:t>
            </a:r>
          </a:p>
          <a:p>
            <a:r>
              <a:rPr lang="ru-RU" dirty="0" smtClean="0"/>
              <a:t>7. Воспитывать эстетические чувства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8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Вид проекта: информационно-творческий, коллективный.</a:t>
            </a:r>
          </a:p>
          <a:p>
            <a:r>
              <a:rPr lang="ru-RU" dirty="0" smtClean="0"/>
              <a:t>Участники : воспитанники 1-й младшей группы, воспитатель</a:t>
            </a:r>
          </a:p>
          <a:p>
            <a:r>
              <a:rPr lang="ru-RU" dirty="0" smtClean="0"/>
              <a:t>Возраст детей: 2-3 года</a:t>
            </a:r>
          </a:p>
          <a:p>
            <a:r>
              <a:rPr lang="ru-RU" dirty="0" smtClean="0"/>
              <a:t>Продолжительность проекта: 1 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998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Формы реализации проекта:</a:t>
            </a:r>
          </a:p>
          <a:p>
            <a:pPr marL="0" indent="0">
              <a:buNone/>
            </a:pPr>
            <a:r>
              <a:rPr lang="ru-RU" dirty="0" smtClean="0"/>
              <a:t>-просмотр презентации на тему “Дикие животные”</a:t>
            </a:r>
          </a:p>
          <a:p>
            <a:pPr marL="0" indent="0">
              <a:buNone/>
            </a:pPr>
            <a:r>
              <a:rPr lang="ru-RU" dirty="0" smtClean="0"/>
              <a:t>-беседы</a:t>
            </a:r>
          </a:p>
          <a:p>
            <a:pPr marL="0" indent="0">
              <a:buNone/>
            </a:pPr>
            <a:r>
              <a:rPr lang="ru-RU" dirty="0" smtClean="0"/>
              <a:t>-дидактические, сюжетно-ролевые и подвижные игры.</a:t>
            </a:r>
          </a:p>
          <a:p>
            <a:pPr marL="0" indent="0">
              <a:buNone/>
            </a:pPr>
            <a:r>
              <a:rPr lang="ru-RU" dirty="0" smtClean="0"/>
              <a:t>-рассматривание иллюстраций по данной теме</a:t>
            </a:r>
          </a:p>
          <a:p>
            <a:pPr marL="0" indent="0">
              <a:buNone/>
            </a:pPr>
            <a:r>
              <a:rPr lang="ru-RU" dirty="0" smtClean="0"/>
              <a:t>-работа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86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Работа велась по всем образовательным областям:</a:t>
            </a:r>
          </a:p>
          <a:p>
            <a:r>
              <a:rPr lang="ru-RU" dirty="0" smtClean="0"/>
              <a:t>-социально-коммуникативное развитие</a:t>
            </a:r>
          </a:p>
          <a:p>
            <a:r>
              <a:rPr lang="ru-RU" dirty="0" smtClean="0"/>
              <a:t>-познавательное развитие</a:t>
            </a:r>
          </a:p>
          <a:p>
            <a:r>
              <a:rPr lang="ru-RU" dirty="0" smtClean="0"/>
              <a:t>-речевое развитие</a:t>
            </a:r>
          </a:p>
          <a:p>
            <a:r>
              <a:rPr lang="ru-RU" dirty="0" smtClean="0"/>
              <a:t>-художественно-эстетическое развитие</a:t>
            </a:r>
          </a:p>
          <a:p>
            <a:r>
              <a:rPr lang="ru-RU" dirty="0" smtClean="0"/>
              <a:t>-физическое развитие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5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Предполагаемый результат:</a:t>
            </a:r>
          </a:p>
          <a:p>
            <a:r>
              <a:rPr lang="ru-RU" dirty="0" smtClean="0"/>
              <a:t>1. Расширяется знание детей о диких животных.</a:t>
            </a:r>
          </a:p>
          <a:p>
            <a:r>
              <a:rPr lang="ru-RU" dirty="0" smtClean="0"/>
              <a:t>2. Пополниться словарный запас слов.</a:t>
            </a:r>
          </a:p>
          <a:p>
            <a:r>
              <a:rPr lang="ru-RU" dirty="0" smtClean="0"/>
              <a:t>3. Сформируется активность и заинтересованность в образовательном процессе детей у родителей.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1003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</TotalTime>
  <Words>376</Words>
  <Application>Microsoft Office PowerPoint</Application>
  <PresentationFormat>Экран (4:3)</PresentationFormat>
  <Paragraphs>71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Проект «Дикие животные»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работы над проектом</vt:lpstr>
      <vt:lpstr>Презентация PowerPoint</vt:lpstr>
      <vt:lpstr>Результат</vt:lpstr>
      <vt:lpstr>Наглядные пособия</vt:lpstr>
      <vt:lpstr>Рассматривание иллюстраций</vt:lpstr>
      <vt:lpstr>Дидактические игры</vt:lpstr>
      <vt:lpstr>Экскурсия в зоопарк</vt:lpstr>
      <vt:lpstr>Водные раскраски</vt:lpstr>
      <vt:lpstr>Угощение для зайчика</vt:lpstr>
      <vt:lpstr>Презентация PowerPoint</vt:lpstr>
      <vt:lpstr>Грибочки для белочки</vt:lpstr>
      <vt:lpstr>Лепка «Ёжики»</vt:lpstr>
      <vt:lpstr>Подвижные игры</vt:lpstr>
      <vt:lpstr>Музыкальная игра</vt:lpstr>
      <vt:lpstr>Макет « Животные  леса»</vt:lpstr>
      <vt:lpstr>Совместные работы  родителей с детьми</vt:lpstr>
      <vt:lpstr>Выставка макетов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«Дикие животные»</dc:title>
  <dc:creator>sbrv</dc:creator>
  <cp:lastModifiedBy>sbrv</cp:lastModifiedBy>
  <cp:revision>39</cp:revision>
  <dcterms:created xsi:type="dcterms:W3CDTF">2024-02-05T16:36:20Z</dcterms:created>
  <dcterms:modified xsi:type="dcterms:W3CDTF">2024-03-06T13:27:48Z</dcterms:modified>
</cp:coreProperties>
</file>