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6" r:id="rId6"/>
    <p:sldId id="260" r:id="rId7"/>
    <p:sldId id="262" r:id="rId8"/>
    <p:sldId id="263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57F7A-7038-4046-90D7-C4D3DCA9EEF0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B74A1-A8B0-4130-BD09-02648D511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0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B74A1-A8B0-4130-BD09-02648D511E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2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77072"/>
            <a:ext cx="7117180" cy="1470025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«Организация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уголков творчества.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Вовлечение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детей в художественную деятельность с помощью уголков творчества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.»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229200"/>
            <a:ext cx="7117180" cy="86142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Дорошко Е.С.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20220110_09304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17259" y="2973932"/>
            <a:ext cx="4684632" cy="26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20220114_003159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74843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20220110_09263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3476"/>
          <a:stretch/>
        </p:blipFill>
        <p:spPr bwMode="auto">
          <a:xfrm rot="10800000">
            <a:off x="2668995" y="188640"/>
            <a:ext cx="3888432" cy="23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20220114_0026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53" y="3250277"/>
            <a:ext cx="3371714" cy="25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63091" y="5925862"/>
            <a:ext cx="2873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«</a:t>
            </a:r>
            <a:r>
              <a:rPr lang="ru-RU" sz="20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Матрёшкин</a:t>
            </a:r>
            <a:r>
              <a:rPr lang="ru-RU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 </a:t>
            </a: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сарафан»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44796" y="1700808"/>
            <a:ext cx="1931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«Морское дно»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9341" y="2636912"/>
            <a:ext cx="1941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узор»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42659" y="120252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чего состоит </a:t>
            </a:r>
            <a:b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2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детских работ в группе, приёмной комнате.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C:\Users\1\Downloads\20211213_091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5668318" cy="318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ownloads\20211229_12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4286" y="2074349"/>
            <a:ext cx="5328592" cy="29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6048672"/>
          </a:xfrm>
        </p:spPr>
        <p:txBody>
          <a:bodyPr/>
          <a:lstStyle/>
          <a:p>
            <a:r>
              <a:rPr lang="ru-RU" sz="2400" b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Согласно современному образовательному стандарту (ФГОС) оформление зоны ИЗО в группе отвечает следующим требованиям</a:t>
            </a:r>
            <a:r>
              <a:rPr lang="ru-RU" sz="2400" b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:</a:t>
            </a:r>
            <a:r>
              <a:rPr lang="ru-RU" sz="2400" b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/>
            </a:r>
            <a:br>
              <a:rPr lang="ru-RU" sz="2400" b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2200" b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1</a:t>
            </a:r>
            <a:r>
              <a:rPr lang="ru-RU" sz="22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. 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Соответствие санитарно-гигиеническим требованиям. </a:t>
            </a:r>
            <a:b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</a:b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2. </a:t>
            </a: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Высокая 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эстетичность.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 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уголок привлекает детское внимание своим красивым оформлением</a:t>
            </a: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. 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Оборудование соответствует потребностям данного возраста</a:t>
            </a: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.</a:t>
            </a:r>
            <a:b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</a:b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4.  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Материалы для творчества и эстетического развития (например, альбомы с картинками) находятся в свободном доступе дошкольников</a:t>
            </a: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.</a:t>
            </a:r>
            <a:b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</a:b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5. Вариативность. Оснащение зоны периодически сменяется: добавляется новый материал для творчества, обновляются детские демонстрационные работы, элементы оформления. </a:t>
            </a:r>
            <a:b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</a:b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6. Многофункциональность. Игровая среда видоизменяется в зависимости от обучающей ситуации, объединяется с другими уголками. </a:t>
            </a:r>
            <a:b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</a:b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7. Безопасность 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и высокое качество материалов, используемых в создании зоны. Это касается и мебели, и средств для непосредственного оснащения </a:t>
            </a: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уголка.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/>
            </a:r>
            <a:b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</a:b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8. Соблюдение 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гендерного принципа. </a:t>
            </a:r>
            <a:endParaRPr lang="ru-RU" sz="21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82" y="1430552"/>
            <a:ext cx="8496944" cy="95307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Требования ФГОС к «Уголку творчества»: </a:t>
            </a:r>
            <a:br>
              <a:rPr lang="ru-RU" sz="2400" b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. </a:t>
            </a:r>
            <a:r>
              <a:rPr lang="ru-RU" sz="18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Соответствие </a:t>
            </a:r>
            <a: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санитарно-гигиеническим требованиям. </a:t>
            </a:r>
            <a:b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18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. Высокая </a:t>
            </a:r>
            <a: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эстетичность.</a:t>
            </a:r>
            <a:b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18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. Оборудование </a:t>
            </a:r>
            <a: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соответствует потребностям данного возраста</a:t>
            </a:r>
            <a:r>
              <a:rPr lang="ru-RU" sz="18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.</a:t>
            </a:r>
            <a:br>
              <a:rPr lang="ru-RU" sz="18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18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. </a:t>
            </a:r>
            <a: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Многофункциональность. Игровая среда видоизменяется в зависимости от обучающей ситуации, объединяется с другими уголками</a:t>
            </a:r>
            <a:r>
              <a:rPr lang="ru-RU" sz="20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. </a:t>
            </a:r>
            <a:br>
              <a:rPr lang="ru-RU" sz="20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20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/>
            </a:r>
            <a:br>
              <a:rPr lang="ru-RU" sz="20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21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/>
            </a:r>
            <a:br>
              <a:rPr lang="ru-RU" sz="21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21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/>
            </a:r>
            <a:br>
              <a:rPr lang="ru-RU" sz="21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1\Downloads\20211214_17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5667" y="3208716"/>
            <a:ext cx="4247487" cy="28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20220114_154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83" y="2631774"/>
            <a:ext cx="3108437" cy="280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2" y="2555055"/>
            <a:ext cx="2229035" cy="417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53114"/>
            <a:ext cx="3607052" cy="7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51" y="404664"/>
            <a:ext cx="8656452" cy="115212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/>
            </a:r>
            <a:br>
              <a:rPr lang="ru-RU" sz="2400" b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Требования </a:t>
            </a:r>
            <a:r>
              <a:rPr lang="ru-RU" sz="2400" b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ФГОС к «Уголку творчества»: </a:t>
            </a:r>
            <a:br>
              <a:rPr lang="ru-RU" sz="2400" b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. </a:t>
            </a:r>
            <a:r>
              <a:rPr lang="ru-RU" sz="18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Материалы </a:t>
            </a:r>
            <a: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для творчества и эстетического развития </a:t>
            </a:r>
            <a:r>
              <a:rPr lang="ru-RU" sz="18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находятся </a:t>
            </a:r>
            <a: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в свободном доступе дошкольников</a:t>
            </a:r>
            <a:r>
              <a:rPr lang="ru-RU" sz="18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.</a:t>
            </a:r>
            <a:br>
              <a:rPr lang="ru-RU" sz="18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. Вариативность. Оснащение зоны периодически сменяется: добавляется новый материал для творчества, обновляются детские демонстрационные работы, элементы оформления. </a:t>
            </a:r>
            <a:b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/>
            </a:r>
            <a:br>
              <a:rPr lang="ru-RU" sz="1800" b="1" i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5" y="2061023"/>
            <a:ext cx="3006659" cy="439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77" y="2061022"/>
            <a:ext cx="3125832" cy="432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6414376"/>
            <a:ext cx="582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66822D">
                    <a:lumMod val="50000"/>
                  </a:srgbClr>
                </a:solidFill>
                <a:latin typeface="Times New Roman"/>
              </a:rPr>
              <a:t>Материалы и оборудование для творчества</a:t>
            </a:r>
            <a:endParaRPr lang="ru-RU" dirty="0"/>
          </a:p>
        </p:txBody>
      </p:sp>
      <p:pic>
        <p:nvPicPr>
          <p:cNvPr id="5" name="Picture 5" descr="C:\Users\1\Downloads\20220114_00273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16915"/>
            <a:ext cx="2564043" cy="2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0596"/>
            <a:ext cx="8424936" cy="1644228"/>
          </a:xfrm>
        </p:spPr>
        <p:txBody>
          <a:bodyPr/>
          <a:lstStyle/>
          <a:p>
            <a:r>
              <a:rPr lang="ru-RU" sz="2400" b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Требования ФГОС к «Уголку творчества»: </a:t>
            </a:r>
            <a:br>
              <a:rPr lang="ru-RU" sz="2400" b="1" dirty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rgbClr val="66822D">
                    <a:lumMod val="50000"/>
                  </a:srgbClr>
                </a:solidFill>
                <a:latin typeface="Times New Roman"/>
                <a:ea typeface="Calibri"/>
              </a:rPr>
              <a:t>. </a:t>
            </a:r>
            <a:r>
              <a:rPr lang="ru-RU" sz="2000" b="1" i="1" dirty="0" smtClean="0">
                <a:solidFill>
                  <a:srgbClr val="66822D">
                    <a:lumMod val="50000"/>
                  </a:srgbClr>
                </a:solidFill>
                <a:latin typeface="Times New Roman"/>
              </a:rPr>
              <a:t>Соблюдение </a:t>
            </a:r>
            <a:r>
              <a:rPr lang="ru-RU" sz="2000" b="1" i="1" dirty="0">
                <a:solidFill>
                  <a:srgbClr val="66822D">
                    <a:lumMod val="50000"/>
                  </a:srgbClr>
                </a:solidFill>
                <a:latin typeface="Times New Roman"/>
              </a:rPr>
              <a:t>гендерного принципа. </a:t>
            </a:r>
            <a:r>
              <a:rPr lang="ru-RU" sz="2000" b="1" i="1" dirty="0" smtClean="0">
                <a:latin typeface="Times New Roman"/>
                <a:ea typeface="Calibri"/>
              </a:rPr>
              <a:t>Учитываются </a:t>
            </a:r>
            <a:r>
              <a:rPr lang="ru-RU" sz="2000" b="1" i="1" dirty="0">
                <a:latin typeface="Times New Roman"/>
                <a:ea typeface="Calibri"/>
              </a:rPr>
              <a:t>интересы мальчиков и девочек (раскраски, трафареты, различные материалы).</a:t>
            </a:r>
            <a:endParaRPr lang="ru-RU" sz="2000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27" y="1844824"/>
            <a:ext cx="5688314" cy="333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3" y="1845703"/>
            <a:ext cx="3120256" cy="312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7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85" y="-99392"/>
            <a:ext cx="8280920" cy="924475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/>
                <a:ea typeface="Calibri"/>
              </a:rPr>
              <a:t>Наглядный материал</a:t>
            </a:r>
            <a:endParaRPr lang="ru-RU" b="1" i="1" dirty="0"/>
          </a:p>
        </p:txBody>
      </p:sp>
      <p:pic>
        <p:nvPicPr>
          <p:cNvPr id="3075" name="Picture 3" descr="C:\Users\1\Downloads\20220114_002153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82419"/>
            <a:ext cx="3357883" cy="28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61" y="722826"/>
            <a:ext cx="4055816" cy="314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6"/>
          <a:stretch/>
        </p:blipFill>
        <p:spPr bwMode="auto">
          <a:xfrm rot="16200000">
            <a:off x="5254032" y="3319223"/>
            <a:ext cx="2695252" cy="421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1\Downloads\20220114_160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9585" y="722826"/>
            <a:ext cx="3833835" cy="30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1440160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Пошаговые схемы рисования, лепки популярных </a:t>
            </a:r>
            <a:r>
              <a:rPr lang="ru-RU" sz="28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объектов</a:t>
            </a:r>
            <a:r>
              <a:rPr lang="ru-RU" sz="28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ownloads\20220114_154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0563" y="1683366"/>
            <a:ext cx="4138168" cy="39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ownloads\20220114_002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1234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277"/>
            <a:ext cx="8640960" cy="1224136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Алгоритмы 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выполнения оригами, работ по аппликации; образцы декоративного рисования; трафареты, силуэты.</a:t>
            </a:r>
            <a:endParaRPr lang="ru-RU" dirty="0"/>
          </a:p>
        </p:txBody>
      </p:sp>
      <p:pic>
        <p:nvPicPr>
          <p:cNvPr id="6146" name="Picture 2" descr="C:\Users\1\Downloads\20220114_002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966393" cy="310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ownloads\20220114_002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99388"/>
            <a:ext cx="3900879" cy="26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ownloads\20220114_002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2342410" cy="22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ownloads\20220114_002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435394" cy="277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678" y="32367"/>
            <a:ext cx="7666218" cy="924475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игры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1" y="3655098"/>
            <a:ext cx="3167313" cy="317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\Downloads\20220114_00303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89790" y="3871930"/>
            <a:ext cx="2489815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20220110_092134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-2345" r="8310" b="1"/>
          <a:stretch/>
        </p:blipFill>
        <p:spPr bwMode="auto">
          <a:xfrm>
            <a:off x="716292" y="836713"/>
            <a:ext cx="3533495" cy="24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20220114_002918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0176"/>
            <a:ext cx="28257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20220114_002822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69" y="870316"/>
            <a:ext cx="3496465" cy="2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5903" y="494605"/>
            <a:ext cx="225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«Собери пейзаж»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35102" y="3254988"/>
            <a:ext cx="201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«Времена года»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88167" y="486221"/>
            <a:ext cx="2896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«Палитра художника»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7" y="3410121"/>
            <a:ext cx="2351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«Кони расписные»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542" y="3261993"/>
            <a:ext cx="2370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«Жанр живописи»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9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234</TotalTime>
  <Words>111</Words>
  <Application>Microsoft Office PowerPoint</Application>
  <PresentationFormat>Экран (4:3)</PresentationFormat>
  <Paragraphs>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«Организация уголков творчества.  Вовлечение детей в художественную деятельность с помощью уголков творчества.» </vt:lpstr>
      <vt:lpstr>Согласно современному образовательному стандарту (ФГОС) оформление зоны ИЗО в группе отвечает следующим требованиям: 1. Соответствие санитарно-гигиеническим требованиям.  2. Высокая эстетичность. Хороший уголок привлекает детское внимание своим красивым оформлением. 3. Оборудование соответствует потребностям данного возраста. 4.  Материалы для творчества и эстетического развития (например, альбомы с картинками) находятся в свободном доступе дошкольников. 5. Вариативность. Оснащение зоны периодически сменяется: добавляется новый материал для творчества, обновляются детские демонстрационные работы, элементы оформления.  6. Многофункциональность. Игровая среда видоизменяется в зависимости от обучающей ситуации, объединяется с другими уголками.  7. Безопасность и высокое качество материалов, используемых в создании зоны. Это касается и мебели, и средств для непосредственного оснащения уголка. 8. Соблюдение гендерного принципа. </vt:lpstr>
      <vt:lpstr>Требования ФГОС к «Уголку творчества»:  . Соответствие санитарно-гигиеническим требованиям.  . Высокая эстетичность. . Оборудование соответствует потребностям данного возраста. . Многофункциональность. Игровая среда видоизменяется в зависимости от обучающей ситуации, объединяется с другими уголками.     </vt:lpstr>
      <vt:lpstr>  Требования ФГОС к «Уголку творчества»:  . Материалы для творчества и эстетического развития находятся в свободном доступе дошкольников. . Вариативность. Оснащение зоны периодически сменяется: добавляется новый материал для творчества, обновляются детские демонстрационные работы, элементы оформления.   </vt:lpstr>
      <vt:lpstr>Требования ФГОС к «Уголку творчества»:  . Соблюдение гендерного принципа. Учитываются интересы мальчиков и девочек (раскраски, трафареты, различные материалы).</vt:lpstr>
      <vt:lpstr>Наглядный материал</vt:lpstr>
      <vt:lpstr> Пошаговые схемы рисования, лепки популярных объектов.</vt:lpstr>
      <vt:lpstr>Алгоритмы выполнения оригами, работ по аппликации; образцы декоративного рисования; трафареты, силуэты.</vt:lpstr>
      <vt:lpstr>Дидактические игры  </vt:lpstr>
      <vt:lpstr>Презентация PowerPoint</vt:lpstr>
      <vt:lpstr>Стенды детских работ в группе, приёмной комнате.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уголков творчества.  Вовлечение детей в художественную деятельность с помощью уголков творчества.» </dc:title>
  <dc:creator>1</dc:creator>
  <cp:lastModifiedBy>Пользователь Windows</cp:lastModifiedBy>
  <cp:revision>25</cp:revision>
  <dcterms:created xsi:type="dcterms:W3CDTF">2022-01-16T12:39:07Z</dcterms:created>
  <dcterms:modified xsi:type="dcterms:W3CDTF">2022-01-17T14:05:37Z</dcterms:modified>
</cp:coreProperties>
</file>