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9" r:id="rId3"/>
    <p:sldId id="257" r:id="rId4"/>
    <p:sldId id="258" r:id="rId5"/>
    <p:sldId id="266" r:id="rId6"/>
    <p:sldId id="260" r:id="rId7"/>
    <p:sldId id="262" r:id="rId8"/>
    <p:sldId id="263" r:id="rId9"/>
    <p:sldId id="261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57F7A-7038-4046-90D7-C4D3DCA9EEF0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B74A1-A8B0-4130-BD09-02648D511E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08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B74A1-A8B0-4130-BD09-02648D511E0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22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4077072"/>
            <a:ext cx="7117180" cy="1470025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«Организация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уголков творчества.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Вовлечение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детей в художественную деятельность с помощью уголков творчества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.»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5229200"/>
            <a:ext cx="7117180" cy="86142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Дорошко Е.С.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54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ownloads\20220110_093043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17259" y="2973932"/>
            <a:ext cx="4684632" cy="263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ownloads\20220114_003159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348880"/>
            <a:ext cx="274843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\Downloads\20220110_092632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" r="3476"/>
          <a:stretch/>
        </p:blipFill>
        <p:spPr bwMode="auto">
          <a:xfrm rot="10800000">
            <a:off x="2668995" y="188640"/>
            <a:ext cx="3888432" cy="234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\Downloads\20220114_0026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153" y="3250277"/>
            <a:ext cx="3371714" cy="258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63091" y="5925862"/>
            <a:ext cx="2873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</a:rPr>
              <a:t>«</a:t>
            </a:r>
            <a:r>
              <a:rPr lang="ru-RU" sz="2000" b="1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</a:rPr>
              <a:t>Матрёшкин</a:t>
            </a:r>
            <a:r>
              <a:rPr lang="ru-RU" sz="20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</a:rPr>
              <a:t> </a:t>
            </a:r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</a:rPr>
              <a:t>сарафан»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44796" y="1700808"/>
            <a:ext cx="19316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«Морское дно»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29341" y="2636912"/>
            <a:ext cx="19413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«Составь узор»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1042659" y="120252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«Из чего состоит </a:t>
            </a:r>
            <a:b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натюрморт»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427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125113" cy="924475"/>
          </a:xfrm>
        </p:spPr>
        <p:txBody>
          <a:bodyPr/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Стенды детских работ в группе, приёмной комнате.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7" descr="C:\Users\1\Downloads\20211213_0918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772816"/>
            <a:ext cx="5668318" cy="318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1\Downloads\20211229_12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24286" y="2074349"/>
            <a:ext cx="5328592" cy="299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0960" cy="6048672"/>
          </a:xfrm>
        </p:spPr>
        <p:txBody>
          <a:bodyPr/>
          <a:lstStyle/>
          <a:p>
            <a:r>
              <a:rPr lang="ru-RU" sz="2400" b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Согласно современному образовательному стандарту (ФГОС) оформление зоны ИЗО в группе отвечает следующим требованиям</a:t>
            </a:r>
            <a:r>
              <a:rPr lang="ru-RU" sz="2400" b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:</a:t>
            </a:r>
            <a:r>
              <a:rPr lang="ru-RU" sz="2400" b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/>
            </a:r>
            <a:br>
              <a:rPr lang="ru-RU" sz="2400" b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2200" b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1</a:t>
            </a:r>
            <a:r>
              <a:rPr lang="ru-RU" sz="22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. </a:t>
            </a: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Соответствие санитарно-гигиеническим требованиям. </a:t>
            </a:r>
            <a:b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</a:b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2. </a:t>
            </a:r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Высокая </a:t>
            </a: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эстетичность.</a:t>
            </a: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Open Sans"/>
              </a:rPr>
              <a:t> </a:t>
            </a: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Хороший уголок привлекает детское внимание своим красивым оформлением</a:t>
            </a:r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. </a:t>
            </a: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Оборудование соответствует потребностям данного возраста</a:t>
            </a:r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.</a:t>
            </a:r>
            <a:b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</a:br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4.  </a:t>
            </a: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Материалы для творчества и эстетического развития (например, альбомы с картинками) находятся в свободном доступе дошкольников</a:t>
            </a:r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.</a:t>
            </a:r>
            <a:b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</a:b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5. Вариативность. Оснащение зоны периодически сменяется: добавляется новый материал для творчества, обновляются детские демонстрационные работы, элементы оформления. </a:t>
            </a:r>
            <a:b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</a:b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6. Многофункциональность. Игровая среда видоизменяется в зависимости от обучающей ситуации, объединяется с другими уголками. </a:t>
            </a:r>
            <a:b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</a:br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7. Безопасность </a:t>
            </a: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и высокое качество материалов, используемых в создании зоны. Это касается и мебели, и средств для непосредственного оснащения </a:t>
            </a:r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уголка.</a:t>
            </a: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/>
            </a:r>
            <a:b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</a:br>
            <a:r>
              <a:rPr lang="ru-RU" sz="21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8. Соблюдение </a:t>
            </a:r>
            <a:r>
              <a:rPr lang="ru-RU" sz="2100" b="1" i="1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гендерного принципа. </a:t>
            </a:r>
            <a:endParaRPr lang="ru-RU" sz="21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7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782" y="1430552"/>
            <a:ext cx="8496944" cy="95307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Требования ФГОС к «Уголку творчества»: </a:t>
            </a:r>
            <a:br>
              <a:rPr lang="ru-RU" sz="2400" b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2400" b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. </a:t>
            </a:r>
            <a:r>
              <a:rPr lang="ru-RU" sz="18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Соответствие </a:t>
            </a:r>
            <a: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санитарно-гигиеническим требованиям. </a:t>
            </a:r>
            <a:b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18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. Высокая </a:t>
            </a:r>
            <a: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эстетичность.</a:t>
            </a:r>
            <a:b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18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. Оборудование </a:t>
            </a:r>
            <a: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соответствует потребностям данного возраста</a:t>
            </a:r>
            <a:r>
              <a:rPr lang="ru-RU" sz="18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.</a:t>
            </a:r>
            <a:br>
              <a:rPr lang="ru-RU" sz="18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18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. </a:t>
            </a:r>
            <a: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Многофункциональность. Игровая среда видоизменяется в зависимости от обучающей ситуации, объединяется с другими уголками</a:t>
            </a:r>
            <a:r>
              <a:rPr lang="ru-RU" sz="20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. </a:t>
            </a:r>
            <a:br>
              <a:rPr lang="ru-RU" sz="20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20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/>
            </a:r>
            <a:br>
              <a:rPr lang="ru-RU" sz="20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21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/>
            </a:r>
            <a:br>
              <a:rPr lang="ru-RU" sz="21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21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/>
            </a:r>
            <a:br>
              <a:rPr lang="ru-RU" sz="21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endParaRPr lang="ru-RU" sz="28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1\Downloads\20211214_1715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55667" y="3208716"/>
            <a:ext cx="4247487" cy="283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ownloads\20220114_1549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083" y="2631774"/>
            <a:ext cx="3108437" cy="280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82" y="2555055"/>
            <a:ext cx="2229035" cy="4176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353114"/>
            <a:ext cx="3607052" cy="70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9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651" y="404664"/>
            <a:ext cx="8656452" cy="115212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/>
            </a:r>
            <a:br>
              <a:rPr lang="ru-RU" sz="2400" b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2400" b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/>
            </a:r>
            <a:br>
              <a:rPr lang="ru-RU" sz="2400" b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2400" b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Требования </a:t>
            </a:r>
            <a:r>
              <a:rPr lang="ru-RU" sz="2400" b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ФГОС к «Уголку творчества»: </a:t>
            </a:r>
            <a:br>
              <a:rPr lang="ru-RU" sz="2400" b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2400" b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. </a:t>
            </a:r>
            <a:r>
              <a:rPr lang="ru-RU" sz="18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Материалы </a:t>
            </a:r>
            <a: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для творчества и эстетического развития </a:t>
            </a:r>
            <a:r>
              <a:rPr lang="ru-RU" sz="18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находятся </a:t>
            </a:r>
            <a: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в свободном доступе дошкольников</a:t>
            </a:r>
            <a:r>
              <a:rPr lang="ru-RU" sz="18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.</a:t>
            </a:r>
            <a:br>
              <a:rPr lang="ru-RU" sz="18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. Вариативность. Оснащение зоны периодически сменяется: добавляется новый материал для творчества, обновляются детские демонстрационные работы, элементы оформления. </a:t>
            </a:r>
            <a:b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/>
            </a:r>
            <a:br>
              <a:rPr lang="ru-RU" sz="1800" b="1" i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95" y="2061023"/>
            <a:ext cx="3006659" cy="4394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077" y="2061022"/>
            <a:ext cx="3125832" cy="4320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6414376"/>
            <a:ext cx="5828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66822D">
                    <a:lumMod val="50000"/>
                  </a:srgbClr>
                </a:solidFill>
                <a:latin typeface="Times New Roman"/>
              </a:rPr>
              <a:t>Материалы и оборудование для творчества</a:t>
            </a:r>
            <a:endParaRPr lang="ru-RU" dirty="0"/>
          </a:p>
        </p:txBody>
      </p:sp>
      <p:pic>
        <p:nvPicPr>
          <p:cNvPr id="5" name="Picture 5" descr="C:\Users\1\Downloads\20220114_002730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816915"/>
            <a:ext cx="2564043" cy="265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02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00596"/>
            <a:ext cx="8424936" cy="1644228"/>
          </a:xfrm>
        </p:spPr>
        <p:txBody>
          <a:bodyPr/>
          <a:lstStyle/>
          <a:p>
            <a:r>
              <a:rPr lang="ru-RU" sz="2400" b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Требования ФГОС к «Уголку творчества»: </a:t>
            </a:r>
            <a:br>
              <a:rPr lang="ru-RU" sz="2400" b="1" dirty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</a:br>
            <a:r>
              <a:rPr lang="ru-RU" sz="2400" b="1" dirty="0" smtClean="0">
                <a:solidFill>
                  <a:srgbClr val="66822D">
                    <a:lumMod val="50000"/>
                  </a:srgbClr>
                </a:solidFill>
                <a:latin typeface="Times New Roman"/>
                <a:ea typeface="Calibri"/>
              </a:rPr>
              <a:t>. </a:t>
            </a:r>
            <a:r>
              <a:rPr lang="ru-RU" sz="2000" b="1" i="1" dirty="0" smtClean="0">
                <a:solidFill>
                  <a:srgbClr val="66822D">
                    <a:lumMod val="50000"/>
                  </a:srgbClr>
                </a:solidFill>
                <a:latin typeface="Times New Roman"/>
              </a:rPr>
              <a:t>Соблюдение </a:t>
            </a:r>
            <a:r>
              <a:rPr lang="ru-RU" sz="2000" b="1" i="1" dirty="0">
                <a:solidFill>
                  <a:srgbClr val="66822D">
                    <a:lumMod val="50000"/>
                  </a:srgbClr>
                </a:solidFill>
                <a:latin typeface="Times New Roman"/>
              </a:rPr>
              <a:t>гендерного принципа. </a:t>
            </a:r>
            <a:r>
              <a:rPr lang="ru-RU" sz="2000" b="1" i="1" dirty="0" smtClean="0">
                <a:latin typeface="Times New Roman"/>
                <a:ea typeface="Calibri"/>
              </a:rPr>
              <a:t>Учитываются </a:t>
            </a:r>
            <a:r>
              <a:rPr lang="ru-RU" sz="2000" b="1" i="1" dirty="0">
                <a:latin typeface="Times New Roman"/>
                <a:ea typeface="Calibri"/>
              </a:rPr>
              <a:t>интересы мальчиков и девочек (раскраски, трафареты, различные материалы).</a:t>
            </a:r>
            <a:endParaRPr lang="ru-RU" sz="2000" b="1" i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527" y="1844824"/>
            <a:ext cx="5688314" cy="333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3" y="1845703"/>
            <a:ext cx="3120256" cy="3120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70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85" y="-99392"/>
            <a:ext cx="8280920" cy="924475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/>
                <a:ea typeface="Calibri"/>
              </a:rPr>
              <a:t>Наглядный материал</a:t>
            </a:r>
            <a:endParaRPr lang="ru-RU" b="1" i="1" dirty="0"/>
          </a:p>
        </p:txBody>
      </p:sp>
      <p:pic>
        <p:nvPicPr>
          <p:cNvPr id="3075" name="Picture 3" descr="C:\Users\1\Downloads\20220114_002153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82419"/>
            <a:ext cx="3357883" cy="281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461" y="722826"/>
            <a:ext cx="4055816" cy="3145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6"/>
          <a:stretch/>
        </p:blipFill>
        <p:spPr bwMode="auto">
          <a:xfrm rot="16200000">
            <a:off x="5254032" y="3319223"/>
            <a:ext cx="2695252" cy="421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1\Downloads\20220114_1600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09585" y="722826"/>
            <a:ext cx="3833835" cy="305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60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99392"/>
            <a:ext cx="8784976" cy="1440160"/>
          </a:xfrm>
        </p:spPr>
        <p:txBody>
          <a:bodyPr/>
          <a:lstStyle/>
          <a:p>
            <a:pPr indent="450215"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Пошаговые схемы рисования, лепки популярных </a:t>
            </a:r>
            <a:r>
              <a:rPr lang="ru-RU" sz="2800" b="1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объектов</a:t>
            </a:r>
            <a:r>
              <a:rPr lang="ru-RU" sz="28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ownloads\20220114_1547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0563" y="1683366"/>
            <a:ext cx="4138168" cy="390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ownloads\20220114_0022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11234"/>
            <a:ext cx="424847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11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277"/>
            <a:ext cx="8640960" cy="1224136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Алгоритмы </a:t>
            </a:r>
            <a:r>
              <a:rPr lang="ru-RU" sz="28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выполнения оригами, работ по аппликации; образцы декоративного рисования; трафареты, силуэты.</a:t>
            </a:r>
            <a:endParaRPr lang="ru-RU" dirty="0"/>
          </a:p>
        </p:txBody>
      </p:sp>
      <p:pic>
        <p:nvPicPr>
          <p:cNvPr id="6146" name="Picture 2" descr="C:\Users\1\Downloads\20220114_0023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966393" cy="310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ownloads\20220114_0023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99388"/>
            <a:ext cx="3900879" cy="262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\Downloads\20220114_0025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37112"/>
            <a:ext cx="2342410" cy="228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1\Downloads\20220114_0022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68760"/>
            <a:ext cx="4435394" cy="277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95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678" y="32367"/>
            <a:ext cx="7666218" cy="924475"/>
          </a:xfrm>
        </p:spPr>
        <p:txBody>
          <a:bodyPr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идактические игры </a:t>
            </a:r>
            <a:b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71" y="3655098"/>
            <a:ext cx="3167313" cy="317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1\Downloads\20220114_003032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89790" y="3871930"/>
            <a:ext cx="2489815" cy="239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ownloads\20220110_092134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9" t="-2345" r="8310" b="1"/>
          <a:stretch/>
        </p:blipFill>
        <p:spPr bwMode="auto">
          <a:xfrm>
            <a:off x="716292" y="836713"/>
            <a:ext cx="3533495" cy="246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ownloads\20220114_002918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10176"/>
            <a:ext cx="282573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1\Downloads\20220114_002822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869" y="870316"/>
            <a:ext cx="3496465" cy="238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55903" y="494605"/>
            <a:ext cx="22542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</a:rPr>
              <a:t>«Собери пейзаж»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35102" y="3254988"/>
            <a:ext cx="20118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</a:rPr>
              <a:t>«Времена года»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88167" y="486221"/>
            <a:ext cx="28961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</a:rPr>
              <a:t>«Палитра художника»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35897" y="3410121"/>
            <a:ext cx="2351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</a:rPr>
              <a:t>«Кони расписные»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542" y="3261993"/>
            <a:ext cx="23709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</a:rPr>
              <a:t>«Жанр живописи»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97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234</TotalTime>
  <Words>111</Words>
  <Application>Microsoft Office PowerPoint</Application>
  <PresentationFormat>Экран (4:3)</PresentationFormat>
  <Paragraphs>22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Spring</vt:lpstr>
      <vt:lpstr>«Организация уголков творчества.  Вовлечение детей в художественную деятельность с помощью уголков творчества.» </vt:lpstr>
      <vt:lpstr>Согласно современному образовательному стандарту (ФГОС) оформление зоны ИЗО в группе отвечает следующим требованиям: 1. Соответствие санитарно-гигиеническим требованиям.  2. Высокая эстетичность. Хороший уголок привлекает детское внимание своим красивым оформлением. 3. Оборудование соответствует потребностям данного возраста. 4.  Материалы для творчества и эстетического развития (например, альбомы с картинками) находятся в свободном доступе дошкольников. 5. Вариативность. Оснащение зоны периодически сменяется: добавляется новый материал для творчества, обновляются детские демонстрационные работы, элементы оформления.  6. Многофункциональность. Игровая среда видоизменяется в зависимости от обучающей ситуации, объединяется с другими уголками.  7. Безопасность и высокое качество материалов, используемых в создании зоны. Это касается и мебели, и средств для непосредственного оснащения уголка. 8. Соблюдение гендерного принципа. </vt:lpstr>
      <vt:lpstr>Требования ФГОС к «Уголку творчества»:  . Соответствие санитарно-гигиеническим требованиям.  . Высокая эстетичность. . Оборудование соответствует потребностям данного возраста. . Многофункциональность. Игровая среда видоизменяется в зависимости от обучающей ситуации, объединяется с другими уголками.     </vt:lpstr>
      <vt:lpstr>  Требования ФГОС к «Уголку творчества»:  . Материалы для творчества и эстетического развития находятся в свободном доступе дошкольников. . Вариативность. Оснащение зоны периодически сменяется: добавляется новый материал для творчества, обновляются детские демонстрационные работы, элементы оформления.   </vt:lpstr>
      <vt:lpstr>Требования ФГОС к «Уголку творчества»:  . Соблюдение гендерного принципа. Учитываются интересы мальчиков и девочек (раскраски, трафареты, различные материалы).</vt:lpstr>
      <vt:lpstr>Наглядный материал</vt:lpstr>
      <vt:lpstr> Пошаговые схемы рисования, лепки популярных объектов.</vt:lpstr>
      <vt:lpstr>Алгоритмы выполнения оригами, работ по аппликации; образцы декоративного рисования; трафареты, силуэты.</vt:lpstr>
      <vt:lpstr>Дидактические игры  </vt:lpstr>
      <vt:lpstr>Презентация PowerPoint</vt:lpstr>
      <vt:lpstr>Стенды детских работ в группе, приёмной комнате.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«Организация уголков творчества.  Вовлечение детей в художественную деятельность с помощью уголков творчества.» </dc:title>
  <dc:creator>1</dc:creator>
  <cp:lastModifiedBy>Пользователь Windows</cp:lastModifiedBy>
  <cp:revision>25</cp:revision>
  <dcterms:created xsi:type="dcterms:W3CDTF">2022-01-16T12:39:07Z</dcterms:created>
  <dcterms:modified xsi:type="dcterms:W3CDTF">2022-01-17T14:05:37Z</dcterms:modified>
</cp:coreProperties>
</file>