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8" r:id="rId11"/>
    <p:sldId id="269" r:id="rId12"/>
    <p:sldId id="270" r:id="rId13"/>
    <p:sldId id="271" r:id="rId14"/>
    <p:sldId id="273" r:id="rId15"/>
    <p:sldId id="266" r:id="rId16"/>
    <p:sldId id="267" r:id="rId17"/>
    <p:sldId id="272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6489F-675E-4D80-AF17-257219AD0F20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A8F0B-9355-4AE8-A09B-D5EC9381B81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6489F-675E-4D80-AF17-257219AD0F20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A8F0B-9355-4AE8-A09B-D5EC9381B8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6489F-675E-4D80-AF17-257219AD0F20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A8F0B-9355-4AE8-A09B-D5EC9381B8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6489F-675E-4D80-AF17-257219AD0F20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A8F0B-9355-4AE8-A09B-D5EC9381B81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6489F-675E-4D80-AF17-257219AD0F20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A8F0B-9355-4AE8-A09B-D5EC9381B8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6489F-675E-4D80-AF17-257219AD0F20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A8F0B-9355-4AE8-A09B-D5EC9381B81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6489F-675E-4D80-AF17-257219AD0F20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A8F0B-9355-4AE8-A09B-D5EC9381B81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6489F-675E-4D80-AF17-257219AD0F20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A8F0B-9355-4AE8-A09B-D5EC9381B8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6489F-675E-4D80-AF17-257219AD0F20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A8F0B-9355-4AE8-A09B-D5EC9381B8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6489F-675E-4D80-AF17-257219AD0F20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A8F0B-9355-4AE8-A09B-D5EC9381B8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6489F-675E-4D80-AF17-257219AD0F20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A8F0B-9355-4AE8-A09B-D5EC9381B81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BB6489F-675E-4D80-AF17-257219AD0F20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B9A8F0B-9355-4AE8-A09B-D5EC9381B81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1" y="476672"/>
            <a:ext cx="7175351" cy="4448785"/>
          </a:xfrm>
        </p:spPr>
        <p:txBody>
          <a:bodyPr>
            <a:normAutofit/>
          </a:bodyPr>
          <a:lstStyle/>
          <a:p>
            <a:r>
              <a:rPr lang="ru-RU" dirty="0" smtClean="0"/>
              <a:t>Экологический проект в первой младшей группе на тему: «Снежок»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92821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ru-RU" dirty="0" smtClean="0"/>
              <a:t>Свойства снега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87624" y="764704"/>
            <a:ext cx="6284168" cy="1224136"/>
          </a:xfrm>
        </p:spPr>
        <p:txBody>
          <a:bodyPr>
            <a:normAutofit/>
          </a:bodyPr>
          <a:lstStyle/>
          <a:p>
            <a:pPr lvl="5"/>
            <a:endParaRPr lang="ru-RU" sz="2000" dirty="0"/>
          </a:p>
        </p:txBody>
      </p:sp>
      <p:pic>
        <p:nvPicPr>
          <p:cNvPr id="1026" name="Picture 2" descr="C:\Users\sbrv\Desktop\фото дс 2022\IMG-20230322-WA00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4664"/>
            <a:ext cx="4032448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sbrv\Desktop\фото дс 2022\IMG-20230322-WA00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9374" y="908720"/>
            <a:ext cx="4572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44920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Следы на снегу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sbrv\Desktop\фото дс 2022\IMG-20230322-WA00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4"/>
            <a:ext cx="4572000" cy="371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sbrv\Desktop\фото дс 2022\IMG-20230322-WA00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04664"/>
            <a:ext cx="3327834" cy="371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73503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Снег в помещении тает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sbrv\Desktop\фото дс 2022\IMG-20230322-WA005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298" y="345800"/>
            <a:ext cx="4314710" cy="3753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sbrv\Desktop\фото дс 2022\IMG-20230322-WA00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45800"/>
            <a:ext cx="3960440" cy="3753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30607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Снег грязный- Есть его нельзя!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sbrv\Desktop\фото дс 2022\IMG-20230322-WA00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4248472" cy="359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sbrv\Desktop\фото дс 2022\IMG-20230322-WA006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32657"/>
            <a:ext cx="4104456" cy="359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06096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П/И « Снежки»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731520"/>
            <a:ext cx="6932240" cy="347472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sbrv\Desktop\2021\IMG-2a262312ad22bcb3ae8ec4a683662743-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60648"/>
            <a:ext cx="5976664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93351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sbrv\Desktop\фот.сад.атестат\IMG_20240206_190100_16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520" y="1268760"/>
            <a:ext cx="6660232" cy="4995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61187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Лепка « </a:t>
            </a:r>
            <a:r>
              <a:rPr lang="ru-RU" dirty="0" err="1" smtClean="0"/>
              <a:t>Снеговичок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sbrv\Desktop\фот.сад.атестат\IMG202402061740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2008"/>
            <a:ext cx="5754893" cy="433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49652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Аппликация</a:t>
            </a:r>
            <a:br>
              <a:rPr lang="ru-RU" dirty="0" smtClean="0"/>
            </a:br>
            <a:r>
              <a:rPr lang="ru-RU" dirty="0" smtClean="0"/>
              <a:t>« </a:t>
            </a:r>
            <a:r>
              <a:rPr lang="ru-RU" dirty="0" err="1" smtClean="0"/>
              <a:t>Снеговичок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475656" y="764704"/>
            <a:ext cx="6400800" cy="347472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3" name="Picture 3" descr="C:\Users\sbrv\Desktop\2021\20211224_1723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60648"/>
            <a:ext cx="3672408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70498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ru-RU" dirty="0" smtClean="0"/>
              <a:t>Рисование « Снежок»</a:t>
            </a:r>
            <a:endParaRPr lang="ru-RU" dirty="0"/>
          </a:p>
        </p:txBody>
      </p:sp>
      <p:pic>
        <p:nvPicPr>
          <p:cNvPr id="1026" name="Picture 2" descr="C:\Users\sbrv\Desktop\2024\20240221_180123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478" y="731838"/>
            <a:ext cx="6177843" cy="3475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9613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АКТУАЛЬНОСТЬ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smtClean="0"/>
              <a:t>Ребенка с рождения окружает огромное количество предметов и явлений, которые обладают самыми разнообразными свойствами и качествами. Знакомство детей раннего возраста с окружающим миром нужно начинать с элементарных понятий и явлений, поэтому мы решили дать детям знания об одном из признаков этого времени года – снеге.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2604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Тип проекта: познавательно-исследовательский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smtClean="0"/>
              <a:t>Участники проекта: дети первой младшей группы, воспитатели, родители.</a:t>
            </a:r>
          </a:p>
          <a:p>
            <a:r>
              <a:rPr lang="ru-RU" dirty="0" smtClean="0"/>
              <a:t>Длительность проекта:  краткосрочный (одна неделя)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4252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smtClean="0"/>
              <a:t>формирование представлений о свойствах снега, развивать познавательный интерес в процессе исследовательской деятельности.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9096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 для воспитанников: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lvl="2"/>
            <a:r>
              <a:rPr lang="ru-RU" dirty="0" smtClean="0"/>
              <a:t>Образовательные:</a:t>
            </a:r>
          </a:p>
          <a:p>
            <a:pPr lvl="2"/>
            <a:r>
              <a:rPr lang="ru-RU" dirty="0" smtClean="0"/>
              <a:t>- формировать элементарные представления о зимних природных явлениях: стало холодно, идет снег;</a:t>
            </a:r>
          </a:p>
          <a:p>
            <a:pPr lvl="2"/>
            <a:r>
              <a:rPr lang="ru-RU" dirty="0" smtClean="0"/>
              <a:t>- познакомить детей со свойствами снега: белый, холодный, тает, состоит из отдельных снежинок;</a:t>
            </a:r>
          </a:p>
          <a:p>
            <a:pPr lvl="2"/>
            <a:r>
              <a:rPr lang="ru-RU" dirty="0" smtClean="0"/>
              <a:t>- формировать познавательную активность детей при проведении  простых экспериментов, наблюдений;</a:t>
            </a:r>
          </a:p>
          <a:p>
            <a:pPr lvl="2"/>
            <a:r>
              <a:rPr lang="ru-RU" dirty="0" smtClean="0"/>
              <a:t>- обогащать активный  словарь детей: зима, снег, снежинки, холодный, белый.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1316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Развивающие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smtClean="0"/>
              <a:t>Способствовать развитию активной  речи детей посредством общения в процессе наблюдений;</a:t>
            </a:r>
          </a:p>
          <a:p>
            <a:r>
              <a:rPr lang="ru-RU" dirty="0" smtClean="0"/>
              <a:t>- развивать мелкую моторику рук.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65733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Воспитательные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smtClean="0"/>
              <a:t> воспитывать любознательность, активность;</a:t>
            </a:r>
          </a:p>
          <a:p>
            <a:r>
              <a:rPr lang="ru-RU" dirty="0" smtClean="0"/>
              <a:t>- воспитывать  интерес  к художественным произведениям о зиме, снеге.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1023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Прогнозируемый результат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- дети имеют элементарные  представления о зимних природных  явлениях, </a:t>
            </a:r>
            <a:r>
              <a:rPr lang="ru-RU" smtClean="0"/>
              <a:t>о свойствах снега</a:t>
            </a:r>
            <a:r>
              <a:rPr lang="ru-RU" dirty="0" smtClean="0"/>
              <a:t>;                                                                                                          - проявляют интерес к познавательной деятельности;</a:t>
            </a:r>
          </a:p>
          <a:p>
            <a:r>
              <a:rPr lang="ru-RU" dirty="0" smtClean="0"/>
              <a:t>- слушают доступные по содержанию литературные произведения;</a:t>
            </a:r>
          </a:p>
          <a:p>
            <a:r>
              <a:rPr lang="ru-RU" dirty="0" smtClean="0"/>
              <a:t>- эмоционально откликаются на игру, предложенную взрослым, подражают его действиям, принимают игровую задачу;</a:t>
            </a:r>
          </a:p>
          <a:p>
            <a:r>
              <a:rPr lang="ru-RU" dirty="0" smtClean="0"/>
              <a:t>- обогатится активный и пассивный словарь детей.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18033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Продукт проекта: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/>
              <a:t>Р</a:t>
            </a:r>
            <a:r>
              <a:rPr lang="ru-RU" dirty="0" smtClean="0"/>
              <a:t>исование «</a:t>
            </a:r>
            <a:r>
              <a:rPr lang="ru-RU" dirty="0" smtClean="0"/>
              <a:t>Снежок» </a:t>
            </a:r>
            <a:endParaRPr lang="ru-RU" dirty="0" smtClean="0"/>
          </a:p>
          <a:p>
            <a:r>
              <a:rPr lang="ru-RU" dirty="0"/>
              <a:t>Л</a:t>
            </a:r>
            <a:r>
              <a:rPr lang="ru-RU" dirty="0" smtClean="0"/>
              <a:t>епка «Снеговик</a:t>
            </a:r>
            <a:r>
              <a:rPr lang="ru-RU" dirty="0" smtClean="0"/>
              <a:t>».</a:t>
            </a:r>
          </a:p>
          <a:p>
            <a:r>
              <a:rPr lang="ru-RU" dirty="0" smtClean="0"/>
              <a:t>Аппликация « Снеговик»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0793185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118</TotalTime>
  <Words>304</Words>
  <Application>Microsoft Office PowerPoint</Application>
  <PresentationFormat>Экран (4:3)</PresentationFormat>
  <Paragraphs>37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Воздушный поток</vt:lpstr>
      <vt:lpstr>Экологический проект в первой младшей группе на тему: «Снежок»</vt:lpstr>
      <vt:lpstr>АКТУАЛЬНОСТЬ</vt:lpstr>
      <vt:lpstr>Тип проекта: познавательно-исследовательский</vt:lpstr>
      <vt:lpstr>Цель:</vt:lpstr>
      <vt:lpstr>Задачи для воспитанников:</vt:lpstr>
      <vt:lpstr>Развивающие</vt:lpstr>
      <vt:lpstr>Воспитательные</vt:lpstr>
      <vt:lpstr>Прогнозируемый результат</vt:lpstr>
      <vt:lpstr>Продукт проекта: </vt:lpstr>
      <vt:lpstr>Свойства снега</vt:lpstr>
      <vt:lpstr>Следы на снегу</vt:lpstr>
      <vt:lpstr>Снег в помещении тает</vt:lpstr>
      <vt:lpstr>Снег грязный- Есть его нельзя!</vt:lpstr>
      <vt:lpstr>П/И « Снежки»</vt:lpstr>
      <vt:lpstr>Презентация PowerPoint</vt:lpstr>
      <vt:lpstr>Лепка « Снеговичок»</vt:lpstr>
      <vt:lpstr>Аппликация « Снеговичок»</vt:lpstr>
      <vt:lpstr>Рисование « Снежок»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Экологический проект в первой младшей группе на тему: «Снежок»</dc:title>
  <dc:creator>sbrv</dc:creator>
  <cp:lastModifiedBy>sbrv</cp:lastModifiedBy>
  <cp:revision>27</cp:revision>
  <dcterms:created xsi:type="dcterms:W3CDTF">2024-02-06T19:21:48Z</dcterms:created>
  <dcterms:modified xsi:type="dcterms:W3CDTF">2024-03-06T13:10:34Z</dcterms:modified>
</cp:coreProperties>
</file>