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9" r:id="rId12"/>
    <p:sldId id="270" r:id="rId13"/>
    <p:sldId id="271" r:id="rId14"/>
    <p:sldId id="273" r:id="rId15"/>
    <p:sldId id="266" r:id="rId16"/>
    <p:sldId id="267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489F-675E-4D80-AF17-257219AD0F2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8F0B-9355-4AE8-A09B-D5EC9381B8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489F-675E-4D80-AF17-257219AD0F2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8F0B-9355-4AE8-A09B-D5EC9381B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489F-675E-4D80-AF17-257219AD0F2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8F0B-9355-4AE8-A09B-D5EC9381B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489F-675E-4D80-AF17-257219AD0F2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8F0B-9355-4AE8-A09B-D5EC9381B8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489F-675E-4D80-AF17-257219AD0F2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8F0B-9355-4AE8-A09B-D5EC9381B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489F-675E-4D80-AF17-257219AD0F2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8F0B-9355-4AE8-A09B-D5EC9381B8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489F-675E-4D80-AF17-257219AD0F2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8F0B-9355-4AE8-A09B-D5EC9381B8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489F-675E-4D80-AF17-257219AD0F2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8F0B-9355-4AE8-A09B-D5EC9381B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489F-675E-4D80-AF17-257219AD0F2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8F0B-9355-4AE8-A09B-D5EC9381B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489F-675E-4D80-AF17-257219AD0F2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8F0B-9355-4AE8-A09B-D5EC9381B8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489F-675E-4D80-AF17-257219AD0F2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8F0B-9355-4AE8-A09B-D5EC9381B8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B6489F-675E-4D80-AF17-257219AD0F2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9A8F0B-9355-4AE8-A09B-D5EC9381B8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2"/>
            <a:ext cx="7175351" cy="4448785"/>
          </a:xfrm>
        </p:spPr>
        <p:txBody>
          <a:bodyPr>
            <a:normAutofit/>
          </a:bodyPr>
          <a:lstStyle/>
          <a:p>
            <a:r>
              <a:rPr lang="ru-RU" dirty="0" smtClean="0"/>
              <a:t>Экологический проект в первой младшей группе на тему: «Снежок»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28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 smtClean="0"/>
              <a:t>Свойства снега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764704"/>
            <a:ext cx="6284168" cy="1224136"/>
          </a:xfrm>
        </p:spPr>
        <p:txBody>
          <a:bodyPr>
            <a:normAutofit/>
          </a:bodyPr>
          <a:lstStyle/>
          <a:p>
            <a:pPr lvl="5"/>
            <a:endParaRPr lang="ru-RU" sz="2000" dirty="0"/>
          </a:p>
        </p:txBody>
      </p:sp>
      <p:pic>
        <p:nvPicPr>
          <p:cNvPr id="1026" name="Picture 2" descr="C:\Users\sbrv\Desktop\фото дс 2022\IMG-20230322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brv\Desktop\фото дс 2022\IMG-20230322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74" y="90872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9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Следы на снегу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brv\Desktop\фото дс 2022\IMG-20230322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572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brv\Desktop\фото дс 2022\IMG-20230322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32783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5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 в помещении тает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sbrv\Desktop\фото дс 2022\IMG-20230322-WA0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8" y="345800"/>
            <a:ext cx="4314710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brv\Desktop\фото дс 2022\IMG-20230322-WA0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5800"/>
            <a:ext cx="3960440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6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Снег грязный- Есть его нельзя!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sbrv\Desktop\фото дс 2022\IMG-20230322-WA0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248472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brv\Desktop\фото дс 2022\IMG-20230322-WA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7"/>
            <a:ext cx="4104456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0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П/И « Снежки»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693224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sbrv\Desktop\2021\IMG-2a262312ad22bcb3ae8ec4a683662743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59766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3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brv\Desktop\фот.сад.атестат\IMG_20240206_190100_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20" y="1268760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1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 « </a:t>
            </a:r>
            <a:r>
              <a:rPr lang="ru-RU" dirty="0" err="1" smtClean="0"/>
              <a:t>Снеговичок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brv\Desktop\фот.сад.атестат\IMG20240206174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08"/>
            <a:ext cx="5754893" cy="433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65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</a:t>
            </a:r>
            <a:br>
              <a:rPr lang="ru-RU" dirty="0" smtClean="0"/>
            </a:br>
            <a:r>
              <a:rPr lang="ru-RU" dirty="0" smtClean="0"/>
              <a:t>« </a:t>
            </a:r>
            <a:r>
              <a:rPr lang="ru-RU" dirty="0" err="1" smtClean="0"/>
              <a:t>Снеговичок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764704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sbrv\Desktop\2021\20211224_172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36724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49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 smtClean="0"/>
              <a:t>Рисование « Снежок»</a:t>
            </a:r>
            <a:endParaRPr lang="ru-RU" dirty="0"/>
          </a:p>
        </p:txBody>
      </p:sp>
      <p:pic>
        <p:nvPicPr>
          <p:cNvPr id="1026" name="Picture 2" descr="C:\Users\sbrv\Desktop\2024\20240221_1801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78" y="731838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61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Ребенка с рождения окружает огромное количество предметов и явлений, которые обладают самыми разнообразными свойствами и качествами. Знакомство детей раннего возраста с окружающим миром нужно начинать с элементарных понятий и явлений, поэтому мы решили дать детям знания об одном из признаков этого времени года – снеге.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60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 проекта: познавательно-исследовательский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Участники проекта: дети первой младшей группы, воспитатели, родители.</a:t>
            </a:r>
          </a:p>
          <a:p>
            <a:r>
              <a:rPr lang="ru-RU" dirty="0" smtClean="0"/>
              <a:t>Длительность проекта:  краткосрочный (одна неделя)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25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формирование представлений о свойствах снега, развивать познавательный интерес в процессе исследовательской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09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для воспитанников: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ru-RU" dirty="0" smtClean="0"/>
              <a:t>Образовательные:</a:t>
            </a:r>
          </a:p>
          <a:p>
            <a:pPr lvl="2"/>
            <a:r>
              <a:rPr lang="ru-RU" dirty="0" smtClean="0"/>
              <a:t>- формировать элементарные представления о зимних природных явлениях: стало холодно, идет снег;</a:t>
            </a:r>
          </a:p>
          <a:p>
            <a:pPr lvl="2"/>
            <a:r>
              <a:rPr lang="ru-RU" dirty="0" smtClean="0"/>
              <a:t>- познакомить детей со свойствами снега: белый, холодный, тает, состоит из отдельных снежинок;</a:t>
            </a:r>
          </a:p>
          <a:p>
            <a:pPr lvl="2"/>
            <a:r>
              <a:rPr lang="ru-RU" dirty="0" smtClean="0"/>
              <a:t>- формировать познавательную активность детей при проведении  простых экспериментов, наблюдений;</a:t>
            </a:r>
          </a:p>
          <a:p>
            <a:pPr lvl="2"/>
            <a:r>
              <a:rPr lang="ru-RU" dirty="0" smtClean="0"/>
              <a:t>- обогащать активный  словарь детей: зима, снег, снежинки, холодный, белый.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31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Развивающие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Способствовать развитию активной  речи детей посредством общения в процессе наблюдений;</a:t>
            </a:r>
          </a:p>
          <a:p>
            <a:r>
              <a:rPr lang="ru-RU" dirty="0" smtClean="0"/>
              <a:t>- развивать мелкую моторику рук.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57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воспитывать любознательность, активность;</a:t>
            </a:r>
          </a:p>
          <a:p>
            <a:r>
              <a:rPr lang="ru-RU" dirty="0" smtClean="0"/>
              <a:t>- воспитывать  интерес  к художественным произведениям о зиме, снеге.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02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Прогнозируемый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дети имеют элементарные  представления о зимних природных  явлениях, </a:t>
            </a:r>
            <a:r>
              <a:rPr lang="ru-RU" smtClean="0"/>
              <a:t>о свойствах снега</a:t>
            </a:r>
            <a:r>
              <a:rPr lang="ru-RU" dirty="0" smtClean="0"/>
              <a:t>;                                                                                                          - проявляют интерес к познавательной деятельности;</a:t>
            </a:r>
          </a:p>
          <a:p>
            <a:r>
              <a:rPr lang="ru-RU" dirty="0" smtClean="0"/>
              <a:t>- слушают доступные по содержанию литературные произведения;</a:t>
            </a:r>
          </a:p>
          <a:p>
            <a:r>
              <a:rPr lang="ru-RU" dirty="0" smtClean="0"/>
              <a:t>- эмоционально откликаются на игру, предложенную взрослым, подражают его действиям, принимают игровую задачу;</a:t>
            </a:r>
          </a:p>
          <a:p>
            <a:r>
              <a:rPr lang="ru-RU" dirty="0" smtClean="0"/>
              <a:t>- обогатится активный и пассивный словарь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80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Продукт проекта: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исование «</a:t>
            </a:r>
            <a:r>
              <a:rPr lang="ru-RU" dirty="0" smtClean="0"/>
              <a:t>Снежок» </a:t>
            </a:r>
            <a:endParaRPr lang="ru-RU" dirty="0" smtClean="0"/>
          </a:p>
          <a:p>
            <a:r>
              <a:rPr lang="ru-RU" dirty="0"/>
              <a:t>Л</a:t>
            </a:r>
            <a:r>
              <a:rPr lang="ru-RU" dirty="0" smtClean="0"/>
              <a:t>епка «Снеговик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Аппликация « Снеговик»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79318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</TotalTime>
  <Words>304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Экологический проект в первой младшей группе на тему: «Снежок»</vt:lpstr>
      <vt:lpstr>АКТУАЛЬНОСТЬ</vt:lpstr>
      <vt:lpstr>Тип проекта: познавательно-исследовательский</vt:lpstr>
      <vt:lpstr>Цель:</vt:lpstr>
      <vt:lpstr>Задачи для воспитанников:</vt:lpstr>
      <vt:lpstr>Развивающие</vt:lpstr>
      <vt:lpstr>Воспитательные</vt:lpstr>
      <vt:lpstr>Прогнозируемый результат</vt:lpstr>
      <vt:lpstr>Продукт проекта: </vt:lpstr>
      <vt:lpstr>Свойства снега</vt:lpstr>
      <vt:lpstr>Следы на снегу</vt:lpstr>
      <vt:lpstr>Снег в помещении тает</vt:lpstr>
      <vt:lpstr>Снег грязный- Есть его нельзя!</vt:lpstr>
      <vt:lpstr>П/И « Снежки»</vt:lpstr>
      <vt:lpstr>Презентация PowerPoint</vt:lpstr>
      <vt:lpstr>Лепка « Снеговичок»</vt:lpstr>
      <vt:lpstr>Аппликация « Снеговичок»</vt:lpstr>
      <vt:lpstr>Рисование « Снежок»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в первой младшей группе на тему: «Снежок»</dc:title>
  <dc:creator>sbrv</dc:creator>
  <cp:lastModifiedBy>sbrv</cp:lastModifiedBy>
  <cp:revision>27</cp:revision>
  <dcterms:created xsi:type="dcterms:W3CDTF">2024-02-06T19:21:48Z</dcterms:created>
  <dcterms:modified xsi:type="dcterms:W3CDTF">2024-03-06T13:10:34Z</dcterms:modified>
</cp:coreProperties>
</file>