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75" r:id="rId13"/>
    <p:sldId id="266" r:id="rId14"/>
    <p:sldId id="276" r:id="rId15"/>
    <p:sldId id="267" r:id="rId16"/>
    <p:sldId id="268" r:id="rId17"/>
    <p:sldId id="277" r:id="rId18"/>
    <p:sldId id="269" r:id="rId19"/>
    <p:sldId id="270" r:id="rId20"/>
    <p:sldId id="273" r:id="rId21"/>
    <p:sldId id="271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8208912" cy="25202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Виртуальная экскурсия: «Удивительный мир Байкала»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437112"/>
            <a:ext cx="7344816" cy="1512167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Выполнила: воспитатель </a:t>
            </a:r>
            <a:r>
              <a:rPr lang="ru-RU" sz="2800" dirty="0"/>
              <a:t>МДОУ ДС общеразвивающего вида № </a:t>
            </a:r>
            <a:r>
              <a:rPr lang="ru-RU" sz="2800"/>
              <a:t>22 </a:t>
            </a:r>
            <a:r>
              <a:rPr lang="ru-RU" sz="2800" smtClean="0"/>
              <a:t>УКМО  </a:t>
            </a:r>
            <a:r>
              <a:rPr lang="ru-RU" sz="2800" dirty="0" smtClean="0"/>
              <a:t>Дорошко Е.С.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3034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6"/>
          <a:stretch/>
        </p:blipFill>
        <p:spPr bwMode="auto">
          <a:xfrm>
            <a:off x="1835696" y="2996952"/>
            <a:ext cx="5472608" cy="322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836712"/>
            <a:ext cx="6120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Промысел. В озере есть ценные промысловые рыбы. Это прежде всего знаменитый омуль - необычайно нежная и приятная на вкус рыба, а также сиг, осетр, хариус.</a:t>
            </a:r>
          </a:p>
        </p:txBody>
      </p:sp>
    </p:spTree>
    <p:extLst>
      <p:ext uri="{BB962C8B-B14F-4D97-AF65-F5344CB8AC3E}">
        <p14:creationId xmlns:p14="http://schemas.microsoft.com/office/powerpoint/2010/main" val="32997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94440"/>
            <a:ext cx="7648464" cy="202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60648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Байкальский осетр. Осетр - самая древняя и самая крупная рыба озера Байкал. </a:t>
            </a:r>
          </a:p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Осетр - единственный представитель хрящевых рыб в озере Байкал, и образует здесь особый подвид. </a:t>
            </a:r>
          </a:p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Байкальский осетр занесен в "Красную книгу РСФСР" и "Красную книгу Бурятии" как редко встречающийся вид. Необходимо продолжить изучение биологии осетра и выращивание молоди в искусственных условиях для увеличения его численности в озере.</a:t>
            </a:r>
          </a:p>
        </p:txBody>
      </p:sp>
    </p:spTree>
    <p:extLst>
      <p:ext uri="{BB962C8B-B14F-4D97-AF65-F5344CB8AC3E}">
        <p14:creationId xmlns:p14="http://schemas.microsoft.com/office/powerpoint/2010/main" val="31592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38" y="3620416"/>
            <a:ext cx="681037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53638" y="692696"/>
            <a:ext cx="68103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Желтокрылка имеет веретеновидную форму тела, без чешуи, мелкие эпителиальные бугорки расположены на затылке, а под грудными плавниками - шипы небольших размеров. Окраска тела зеленовато-бурая с коричневыми пятнами, брюхо светлое с перламутровым оттенком.</a:t>
            </a:r>
          </a:p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4120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739" b="10309"/>
          <a:stretch/>
        </p:blipFill>
        <p:spPr bwMode="auto">
          <a:xfrm>
            <a:off x="4283968" y="476672"/>
            <a:ext cx="4317385" cy="2898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40" y="3566099"/>
            <a:ext cx="4317385" cy="290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16633"/>
            <a:ext cx="3816424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Чистильщики Байкала. Громадное значение в жизни Байкала имеет байкальская </a:t>
            </a:r>
            <a:r>
              <a:rPr lang="ru-RU" sz="2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эпишура</a:t>
            </a:r>
            <a:r>
              <a:rPr lang="ru-RU" sz="2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Эпишура</a:t>
            </a:r>
            <a:r>
              <a:rPr lang="ru-RU" sz="2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байкальская – настоящий </a:t>
            </a:r>
            <a:r>
              <a:rPr lang="ru-RU" sz="2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фильтратор</a:t>
            </a:r>
            <a:r>
              <a:rPr lang="ru-RU" sz="2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Она способна отфильтровывать мягкие пищевые организмы – бактерии, фитопланктон. </a:t>
            </a:r>
            <a:r>
              <a:rPr lang="ru-RU" sz="2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Эпишура</a:t>
            </a:r>
            <a:r>
              <a:rPr lang="ru-RU" sz="2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эндемик, обитает во всей водной толще озера в течение всего года. Этот рачок является основным потребителем планктонных водорослей. Сам он составляет основу питания рыб – омуля, бычка-желтокрылки, молоди голомянок и других рыб.</a:t>
            </a:r>
          </a:p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171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49288"/>
            <a:ext cx="3140075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797510"/>
            <a:ext cx="42484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Фильтраторами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байкальской воды являются так же губки. Своим основанием губка обрастает камни, а ветви поднимаются на 60-70 см над дном, образуя заросли. </a:t>
            </a:r>
          </a:p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Чистильщиками Байкала являются различные виды байкальских бокоплавов, которые обитают на самых разнообразных глубинах, отличаются большой подвижностью и, как правило, хорошо плавают.</a:t>
            </a:r>
          </a:p>
        </p:txBody>
      </p:sp>
    </p:spTree>
    <p:extLst>
      <p:ext uri="{BB962C8B-B14F-4D97-AF65-F5344CB8AC3E}">
        <p14:creationId xmlns:p14="http://schemas.microsoft.com/office/powerpoint/2010/main" val="262430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712" b="8937"/>
          <a:stretch/>
        </p:blipFill>
        <p:spPr bwMode="auto">
          <a:xfrm>
            <a:off x="2018403" y="3284984"/>
            <a:ext cx="5332766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244284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Байкальская нерпа. Единственный вид пресноводного тюленя, который в мире больше нигде не встречается. Средняя длина тела взрослой нерпы -165 см. Вес от 50 до 130 кг.  Детёныши рождаются в середине марта. Обычно у нерпы рождается один малыш весом до 4кг. Шкура детёныша серебристого цвета. Около 4-6 недель малыш проводит внутри логова, питаясь молоком матери.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341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8" b="21311"/>
          <a:stretch/>
        </p:blipFill>
        <p:spPr bwMode="auto">
          <a:xfrm>
            <a:off x="4602596" y="908720"/>
            <a:ext cx="408794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7233" y="404664"/>
            <a:ext cx="40324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Близость Байкала и наличие высоких гор влияет на разнообразие растительного мира данного региона. На Байкале в основном преобладают хвойные леса. </a:t>
            </a:r>
          </a:p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их представителей в особом ряду стоит разновидность сибирской ели - ель сибирская голубая. От обычной сибирской ели отличается голубой окраской хвои, которая создана наличием сизого воскового налета. Дерево до 30 м высотой. </a:t>
            </a:r>
          </a:p>
        </p:txBody>
      </p:sp>
    </p:spTree>
    <p:extLst>
      <p:ext uri="{BB962C8B-B14F-4D97-AF65-F5344CB8AC3E}">
        <p14:creationId xmlns:p14="http://schemas.microsoft.com/office/powerpoint/2010/main" val="209616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532" y="332656"/>
            <a:ext cx="38884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тайга, окружающая Байкал, издавна известна ценными породами деревьев.</a:t>
            </a:r>
          </a:p>
          <a:p>
            <a:pPr lvl="0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ним относят знаменитую сибирскую кедровую сосну и сибирскую лиственницу.</a:t>
            </a:r>
          </a:p>
          <a:p>
            <a:pPr lvl="0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68" y="332656"/>
            <a:ext cx="4320480" cy="575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кедр сибирский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4" y="3454453"/>
            <a:ext cx="3513268" cy="263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8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34464"/>
            <a:ext cx="3638550" cy="646112"/>
          </a:xfrm>
        </p:spPr>
        <p:txBody>
          <a:bodyPr>
            <a:normAutofit/>
          </a:bodyPr>
          <a:lstStyle/>
          <a:p>
            <a:r>
              <a:rPr lang="ru-RU" sz="2400" dirty="0" err="1"/>
              <a:t>сверция</a:t>
            </a:r>
            <a:r>
              <a:rPr lang="ru-RU" sz="2400" dirty="0"/>
              <a:t> байкальская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80" y="3219254"/>
            <a:ext cx="3480636" cy="886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Рододендрон </a:t>
            </a:r>
            <a:r>
              <a:rPr lang="ru-RU" sz="2400" dirty="0" err="1" smtClean="0"/>
              <a:t>даурский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60137"/>
            <a:ext cx="4740895" cy="563874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Копеечник </a:t>
            </a:r>
            <a:r>
              <a:rPr lang="ru-RU" sz="2400" dirty="0" err="1" smtClean="0"/>
              <a:t>пребайкальский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0"/>
          <a:stretch/>
        </p:blipFill>
        <p:spPr bwMode="auto">
          <a:xfrm>
            <a:off x="971601" y="624012"/>
            <a:ext cx="2808312" cy="24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64571"/>
            <a:ext cx="2533646" cy="253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894637"/>
            <a:ext cx="2880320" cy="250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3219254"/>
            <a:ext cx="4976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Байкале растет красивейшее растение из семейства Вересковых - рододендрон </a:t>
            </a:r>
            <a:r>
              <a:rPr lang="ru-RU" sz="2400" dirty="0" err="1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даурский</a:t>
            </a:r>
            <a:r>
              <a:rPr lang="ru-RU" sz="2400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2400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представителей растительного мира Прибайкалья есть реликтовые виды растений.</a:t>
            </a:r>
          </a:p>
          <a:p>
            <a:pPr lvl="0" algn="just"/>
            <a:r>
              <a:rPr lang="ru-RU" sz="2400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реликтам относят  </a:t>
            </a:r>
            <a:r>
              <a:rPr lang="ru-RU" sz="2400" dirty="0" err="1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сверцию</a:t>
            </a:r>
            <a:r>
              <a:rPr lang="ru-RU" sz="2400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байкальскую, копеечник </a:t>
            </a:r>
            <a:r>
              <a:rPr lang="ru-RU" sz="2400" dirty="0" err="1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предбайкальский</a:t>
            </a:r>
            <a:r>
              <a:rPr lang="ru-RU" sz="2400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76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-9782"/>
            <a:ext cx="2583647" cy="648072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ыдра</a:t>
            </a:r>
            <a:endParaRPr lang="ru-RU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2812" y="3047818"/>
            <a:ext cx="3638550" cy="64611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Норка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19235" y="0"/>
            <a:ext cx="3660775" cy="6461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Медведь 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82396" y="3042028"/>
            <a:ext cx="2707780" cy="6007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/>
              <a:t>К</a:t>
            </a:r>
            <a:r>
              <a:rPr lang="ru-RU" sz="2800" dirty="0" smtClean="0"/>
              <a:t>осуля</a:t>
            </a:r>
            <a:endParaRPr lang="ru-RU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9927" r="15008" b="-2112"/>
          <a:stretch/>
        </p:blipFill>
        <p:spPr bwMode="auto">
          <a:xfrm>
            <a:off x="3715378" y="3669748"/>
            <a:ext cx="2627806" cy="25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6" t="3399" r="2826" b="6859"/>
          <a:stretch/>
        </p:blipFill>
        <p:spPr bwMode="auto">
          <a:xfrm>
            <a:off x="6564354" y="3669749"/>
            <a:ext cx="2322095" cy="24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t="-5228" r="1823" b="5228"/>
          <a:stretch/>
        </p:blipFill>
        <p:spPr bwMode="auto">
          <a:xfrm>
            <a:off x="6277842" y="345758"/>
            <a:ext cx="2543562" cy="271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56" y="476672"/>
            <a:ext cx="2248159" cy="25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92696"/>
            <a:ext cx="32403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Разнообразен и интересен животный мир Байкала. На заповедных тропах </a:t>
            </a:r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Хамар-Дабана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встретиться могучий лось, изящная косуля, кабарга, клыкастый кабан. Обычен и хозяин тайги бурый медведь. По берегам Байкала оставляют свои следы выдра и норка. </a:t>
            </a:r>
          </a:p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9689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492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8576617" cy="202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80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15" y="969059"/>
            <a:ext cx="2779364" cy="193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/>
          <a:stretch/>
        </p:blipFill>
        <p:spPr bwMode="auto">
          <a:xfrm>
            <a:off x="6245535" y="1124744"/>
            <a:ext cx="2744343" cy="193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12351" r="10132" b="6739"/>
          <a:stretch/>
        </p:blipFill>
        <p:spPr bwMode="auto">
          <a:xfrm>
            <a:off x="620869" y="4677635"/>
            <a:ext cx="2141621" cy="196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0472" y="4149205"/>
            <a:ext cx="1638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Росомаха 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22805" y="474763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Бурозубка 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191" y="3905473"/>
            <a:ext cx="2748807" cy="19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8650" y="3185227"/>
            <a:ext cx="1224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Лось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98650" y="243930"/>
            <a:ext cx="1165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Соболь</a:t>
            </a:r>
            <a:endParaRPr lang="ru-RU" sz="2400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2888" r="44263" b="2888"/>
          <a:stretch/>
        </p:blipFill>
        <p:spPr bwMode="auto">
          <a:xfrm>
            <a:off x="6480148" y="3416060"/>
            <a:ext cx="2226989" cy="242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65508" y="5872171"/>
            <a:ext cx="2786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Белка </a:t>
            </a:r>
            <a:r>
              <a:rPr lang="ru-RU" sz="2400" dirty="0"/>
              <a:t>летяга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144" y="243930"/>
            <a:ext cx="3203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лесной чаще можно встретить пробегающую бурозубку или мышь. </a:t>
            </a:r>
          </a:p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Бурозубка - это обычная землеройка, зверек, внешне очень похожий на лесную мышь. Имеет достаточно дальние родственные связи с кротами и ежами.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Баргузинский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соболь дает самый ценный мех в Сибири.</a:t>
            </a:r>
          </a:p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Росомаха хищное млекопитающее,  напоминает скорее медведя или барсука.</a:t>
            </a:r>
          </a:p>
        </p:txBody>
      </p:sp>
    </p:spTree>
    <p:extLst>
      <p:ext uri="{BB962C8B-B14F-4D97-AF65-F5344CB8AC3E}">
        <p14:creationId xmlns:p14="http://schemas.microsoft.com/office/powerpoint/2010/main" val="6599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30959"/>
            <a:ext cx="2452877" cy="672739"/>
          </a:xfrm>
        </p:spPr>
        <p:txBody>
          <a:bodyPr/>
          <a:lstStyle/>
          <a:p>
            <a:r>
              <a:rPr lang="ru-RU" sz="2000" dirty="0">
                <a:latin typeface="+mn-lt"/>
              </a:rPr>
              <a:t>Б</a:t>
            </a:r>
            <a:r>
              <a:rPr lang="ru-RU" dirty="0" smtClean="0">
                <a:latin typeface="+mn-lt"/>
              </a:rPr>
              <a:t>олотная сова</a:t>
            </a:r>
            <a:endParaRPr lang="ru-RU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79458" y="4111998"/>
            <a:ext cx="3638550" cy="8833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Ушастая сова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3620357"/>
            <a:ext cx="3672408" cy="947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0" dirty="0" smtClean="0"/>
              <a:t>Сапсан</a:t>
            </a:r>
            <a:endParaRPr lang="ru-RU" sz="2400" i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147154" y="-15067"/>
            <a:ext cx="3660775" cy="64611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Беркут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756920" y="3657084"/>
            <a:ext cx="3399042" cy="7535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     Орлан-долгохвост</a:t>
            </a:r>
            <a:endParaRPr lang="ru-RU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4111998"/>
            <a:ext cx="181253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3" t="2064" b="-1"/>
          <a:stretch/>
        </p:blipFill>
        <p:spPr bwMode="auto">
          <a:xfrm>
            <a:off x="6345091" y="4111998"/>
            <a:ext cx="2552167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507" y="548680"/>
            <a:ext cx="2455159" cy="307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63" y="404664"/>
            <a:ext cx="2421228" cy="321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7" y="4490302"/>
            <a:ext cx="2985120" cy="21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1466" y="-75436"/>
            <a:ext cx="35774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 невозможно представить без многообразия птиц. Одни, живут оседло, другие прилетают на зиму или лето, третьи, останавливаются для отдыха, чтобы затем продолжить свой нелегкий путь к местам зимовок или гнездовий. На Байкале встречаются весьма редкие птицы, внесённые в список Красной книги: степной орёл, беркут, орлан - долгохвост,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пискулька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сапсан, скопа и др. Из отряда сов встречаются болотная и ушастая, ястребиная, величественный филин и др.</a:t>
            </a:r>
          </a:p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324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36137"/>
            <a:ext cx="482453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«Чудо-Байкал»  </a:t>
            </a:r>
            <a:endParaRPr lang="ru-RU" sz="24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Фаст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</a:t>
            </a:r>
          </a:p>
          <a:p>
            <a:pPr algn="ctr"/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озеро, озеро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Байкал.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в него влюбляются,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 хоть раз бывал.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Озеро глубокое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озеро могучее.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ясный день — спокойное,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в грозу- кипучее.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Окружают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озеро горы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леса,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Сверху отражаются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водах небеса.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Есть такое озеро,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Хорошо что есть!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Нерпы, рыбы в озере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Никому не счесть!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Чудные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растения, чудные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леса,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Чудные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животные, чудо-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небеса!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 с тобою,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озеро, встретимся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опять,</a:t>
            </a: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Будем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любоваться, будем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отдыхать!</a:t>
            </a:r>
          </a:p>
          <a:p>
            <a:pPr algn="ctr"/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6137"/>
            <a:ext cx="2994261" cy="22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8" y="2325460"/>
            <a:ext cx="3256302" cy="21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08" y="4437112"/>
            <a:ext cx="3406899" cy="227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6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17594" r="6110" b="7078"/>
          <a:stretch/>
        </p:blipFill>
        <p:spPr bwMode="auto">
          <a:xfrm>
            <a:off x="4843409" y="1112524"/>
            <a:ext cx="4078854" cy="459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04664"/>
            <a:ext cx="4572000" cy="6217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 - самое глубокое озеро на Земле, крупное водохранилище пресной воды на планете, с высококачественной чистой водой . </a:t>
            </a:r>
          </a:p>
          <a:p>
            <a:pPr algn="just"/>
            <a:r>
              <a:rPr lang="ru-RU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Байкал - это уникальное творение природы. Озеро расположено на юге Восточной Сибири, разграничивает Иркутскую область и Республику Бурятия. </a:t>
            </a:r>
          </a:p>
          <a:p>
            <a:pPr algn="just"/>
            <a:r>
              <a:rPr lang="ru-RU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Расположено на высоте 456 м и окружено горными хребтами, расположено среди бескрайних снежных просторов, где сохранилась первозданная природа, уникальная вода и животный мир. </a:t>
            </a:r>
          </a:p>
          <a:p>
            <a:pPr algn="just"/>
            <a:r>
              <a:rPr lang="ru-RU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Длина озера 636км, средняя ширина 48 км, оно самое глубокое (до 1620 м) в мире. На Земле только 6 озер имеют глубину более 500 м.</a:t>
            </a:r>
            <a:endParaRPr lang="ru-RU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6058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2665" t="26420" r="12424" b="9659"/>
          <a:stretch/>
        </p:blipFill>
        <p:spPr bwMode="auto">
          <a:xfrm>
            <a:off x="241122" y="260648"/>
            <a:ext cx="4320480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21078" t="20738" r="19560" b="27273"/>
          <a:stretch/>
        </p:blipFill>
        <p:spPr bwMode="auto">
          <a:xfrm>
            <a:off x="4716016" y="260648"/>
            <a:ext cx="4207423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9194" y="3717032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Реки. </a:t>
            </a:r>
            <a:endParaRPr lang="ru-RU" sz="24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 впадает 336 рек, вытекает р. Ангара. Большинство рек, несущих свою воду в Байкал, стекают со склонов хребтов, обрамляющих котловину, и имеют совсем небольшую длину. Самая крупная река – Селенга, большая часть бассейна которой расположена в пределах Монголии.</a:t>
            </a:r>
          </a:p>
        </p:txBody>
      </p:sp>
    </p:spTree>
    <p:extLst>
      <p:ext uri="{BB962C8B-B14F-4D97-AF65-F5344CB8AC3E}">
        <p14:creationId xmlns:p14="http://schemas.microsoft.com/office/powerpoint/2010/main" val="42180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829" t="36726" r="15210" b="12389"/>
          <a:stretch/>
        </p:blipFill>
        <p:spPr bwMode="auto">
          <a:xfrm>
            <a:off x="2974898" y="204531"/>
            <a:ext cx="6038696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1" r="15097" b="11000"/>
          <a:stretch/>
        </p:blipFill>
        <p:spPr bwMode="auto">
          <a:xfrm>
            <a:off x="2994422" y="3666184"/>
            <a:ext cx="6019172" cy="28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5864" y="1110725"/>
            <a:ext cx="24482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Уникальна вода  Байкала по прозрачности. Она превосходит воды альпийский озер. Главная ценность байкальской воды в том, что она химически чистая и богата кислородом. </a:t>
            </a:r>
          </a:p>
        </p:txBody>
      </p:sp>
    </p:spTree>
    <p:extLst>
      <p:ext uri="{BB962C8B-B14F-4D97-AF65-F5344CB8AC3E}">
        <p14:creationId xmlns:p14="http://schemas.microsoft.com/office/powerpoint/2010/main" val="55343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8476"/>
          <a:stretch/>
        </p:blipFill>
        <p:spPr bwMode="auto">
          <a:xfrm>
            <a:off x="3698412" y="526613"/>
            <a:ext cx="5112569" cy="271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 t="16926" r="8380" b="12606"/>
          <a:stretch/>
        </p:blipFill>
        <p:spPr bwMode="auto">
          <a:xfrm>
            <a:off x="3765724" y="3789040"/>
            <a:ext cx="5045257" cy="249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730" y="188640"/>
            <a:ext cx="34563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Ветры Байкала. Резкие различия в температурах и давлении воздуха над Байкалом и прилежащими к нему хребтами вызывают возникновение ветров исключительной силы. В разных районах озера эти местные ветры имеют разное направление и называются по-разному: северо-восточный, он же </a:t>
            </a:r>
            <a:r>
              <a:rPr lang="ru-RU" sz="2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верховик</a:t>
            </a:r>
            <a:r>
              <a:rPr lang="ru-RU" sz="2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баргузин юго-западный, или </a:t>
            </a:r>
            <a:r>
              <a:rPr lang="ru-RU" sz="2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култук</a:t>
            </a:r>
            <a:r>
              <a:rPr lang="ru-RU" sz="2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юго-восточный ветер. </a:t>
            </a:r>
            <a:r>
              <a:rPr lang="ru-RU" sz="2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Сарма</a:t>
            </a:r>
            <a:r>
              <a:rPr lang="ru-RU" sz="2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ураганный ветер, достигающий скорости более 40 м/с.</a:t>
            </a:r>
          </a:p>
        </p:txBody>
      </p:sp>
    </p:spTree>
    <p:extLst>
      <p:ext uri="{BB962C8B-B14F-4D97-AF65-F5344CB8AC3E}">
        <p14:creationId xmlns:p14="http://schemas.microsoft.com/office/powerpoint/2010/main" val="318042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2" y="3193007"/>
            <a:ext cx="4712194" cy="110008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i="0" cap="al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уникален Байкал?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312" r="6027" b="35568"/>
          <a:stretch/>
        </p:blipFill>
        <p:spPr bwMode="auto">
          <a:xfrm>
            <a:off x="4628891" y="160726"/>
            <a:ext cx="4126031" cy="303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t="21302" r="52465" b="36396"/>
          <a:stretch/>
        </p:blipFill>
        <p:spPr bwMode="auto">
          <a:xfrm>
            <a:off x="395536" y="160726"/>
            <a:ext cx="4104456" cy="303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7233" y="414908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Эндемики Байкала. Древний возраст Байкала позволил ему сохранить живые организмы давно исчезнувших времен, 75% из них эндемичны. Более 1800 видов растений и животных возникли в этом озере и не встречаются больше ни в одном водоеме Земли .</a:t>
            </a:r>
          </a:p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интересные эндемики Байкала :голомянка ,омуль, бычки-подкаменщики. В озере насчитывается 52 вида рыб, из них 27 эндемичны. Самые популярные: сибирский осетр, таймень,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даватчан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(красная рыба), сиг, хариус (черный и белый), сорога (сибирская плотва), окунь, щука, елец, сом, сазан, налим, голомянка и омуль.</a:t>
            </a:r>
          </a:p>
        </p:txBody>
      </p:sp>
    </p:spTree>
    <p:extLst>
      <p:ext uri="{BB962C8B-B14F-4D97-AF65-F5344CB8AC3E}">
        <p14:creationId xmlns:p14="http://schemas.microsoft.com/office/powerpoint/2010/main" val="412798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25075" b="8937"/>
          <a:stretch/>
        </p:blipFill>
        <p:spPr bwMode="auto">
          <a:xfrm>
            <a:off x="1567825" y="3501008"/>
            <a:ext cx="6120680" cy="2556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6064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Голомнянка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самая многочисленная рыба в Байкале.</a:t>
            </a:r>
          </a:p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розовато-белая полупрозрачная рыбка, не имеющая чешуи. Тело содержит до 30 % жира, в следствии чего имеет полупрозрачный вид. Она живородящая, т. е. не мечет икру, а рождает живых детенышей. Способна производить до 2000  маленьких рыб. Обитает только в о. Байкал.</a:t>
            </a:r>
          </a:p>
        </p:txBody>
      </p:sp>
    </p:spTree>
    <p:extLst>
      <p:ext uri="{BB962C8B-B14F-4D97-AF65-F5344CB8AC3E}">
        <p14:creationId xmlns:p14="http://schemas.microsoft.com/office/powerpoint/2010/main" val="162294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1"/>
          <a:stretch/>
        </p:blipFill>
        <p:spPr bwMode="auto">
          <a:xfrm>
            <a:off x="1907704" y="3001020"/>
            <a:ext cx="5429542" cy="320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692696"/>
            <a:ext cx="6696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Байкальская </a:t>
            </a:r>
            <a:r>
              <a:rPr lang="ru-RU" sz="24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широколобка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может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жить на глубине до 1500 м. Мягкое тело рыбки похоже на студень. Серо-зеленая окраска и большая голова, украшенная длинными шиповидными выростами, делают </a:t>
            </a:r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широколобку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похожей на жабу.</a:t>
            </a:r>
          </a:p>
        </p:txBody>
      </p:sp>
    </p:spTree>
    <p:extLst>
      <p:ext uri="{BB962C8B-B14F-4D97-AF65-F5344CB8AC3E}">
        <p14:creationId xmlns:p14="http://schemas.microsoft.com/office/powerpoint/2010/main" val="22950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TC101859861[[fn=Выставка]]</Template>
  <TotalTime>405</TotalTime>
  <Words>1220</Words>
  <Application>Microsoft Office PowerPoint</Application>
  <PresentationFormat>Экран (4:3)</PresentationFormat>
  <Paragraphs>84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Tradeshow</vt:lpstr>
      <vt:lpstr>Виртуальная экскурсия: «Удивительный мир Байкала»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выдра</vt:lpstr>
      <vt:lpstr>Презентация PowerPoint</vt:lpstr>
      <vt:lpstr>Болотная сова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экскурсия: «Удивительный мир Байкала»</dc:title>
  <dc:creator>ЛеНуСик (и) АнТоН!</dc:creator>
  <cp:lastModifiedBy>Пользователь Windows</cp:lastModifiedBy>
  <cp:revision>36</cp:revision>
  <dcterms:created xsi:type="dcterms:W3CDTF">2014-03-15T12:43:36Z</dcterms:created>
  <dcterms:modified xsi:type="dcterms:W3CDTF">2023-12-07T12:35:46Z</dcterms:modified>
</cp:coreProperties>
</file>