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7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FF3300"/>
    <a:srgbClr val="000000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A544D-2820-4E64-B58B-4DCAB34B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7FD62-4B74-48F8-9393-D4E218558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8A7E6-CD31-4D60-BD5F-5AB914E1F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FB26-96D3-4C30-B742-72D78CD9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84E26-A834-4317-8DC2-8911CEFCA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8729-C016-4AC7-AD37-899715C6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6164B-8B36-4715-AEED-F393FBF9D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B4CD0-E7E7-4961-9A44-A19DEF18E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0BFB-06E3-443C-A4A8-88F477C4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C1273-62CD-4A10-AE62-8BB980D2A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74B54-99D6-410B-B6CC-589075987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DB7D0-09FC-40DD-AB06-BE5863B6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5.jpe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5.jpe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0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jpeg"/><Relationship Id="rId7" Type="http://schemas.openxmlformats.org/officeDocument/2006/relationships/image" Target="../media/image5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4.jpe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5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audio" Target="../media/audio1.wav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1.jpe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audio" Target="../media/audio1.wav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34.jpe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04800"/>
            <a:ext cx="83058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Дидактическая игра </a:t>
            </a:r>
            <a:r>
              <a:rPr lang="ru-RU" sz="48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«Магазин </a:t>
            </a:r>
            <a:r>
              <a:rPr lang="ru-RU" sz="48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матрёшек</a:t>
            </a:r>
            <a:r>
              <a:rPr lang="ru-RU" sz="48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endParaRPr lang="ru-RU" sz="48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819400"/>
            <a:ext cx="2369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Загорские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матрешки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175075" y="1101525"/>
            <a:ext cx="480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71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4229410_58478016_duym18.jpg">
            <a:hlinkClick r:id="rId2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200400"/>
            <a:ext cx="2553994" cy="25539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75233" y="2667000"/>
            <a:ext cx="2369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Полхов-майданские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4229410_58478016_duym18.jpg">
            <a:hlinkClick r:id="rId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0" y="3505200"/>
            <a:ext cx="2514600" cy="21400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76600" y="3200400"/>
            <a:ext cx="2369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Семеновские матрешки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4229410_58478016_duym18.jpg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6600" y="4038600"/>
            <a:ext cx="2500221" cy="2500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095" y="183996"/>
            <a:ext cx="1140509" cy="22860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581400"/>
            <a:ext cx="2132502" cy="2843336"/>
          </a:xfrm>
          <a:prstGeom prst="rect">
            <a:avLst/>
          </a:prstGeom>
        </p:spPr>
      </p:pic>
      <p:pic>
        <p:nvPicPr>
          <p:cNvPr id="13" name="Рисунок 12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14" name="Рисунок 13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146" y="152400"/>
            <a:ext cx="1083429" cy="2286000"/>
          </a:xfrm>
          <a:prstGeom prst="rect">
            <a:avLst/>
          </a:prstGeom>
        </p:spPr>
      </p:pic>
      <p:pic>
        <p:nvPicPr>
          <p:cNvPr id="15" name="Рисунок 14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888040"/>
            <a:ext cx="2743200" cy="2833920"/>
          </a:xfrm>
          <a:prstGeom prst="rect">
            <a:avLst/>
          </a:prstGeom>
        </p:spPr>
      </p:pic>
      <p:pic>
        <p:nvPicPr>
          <p:cNvPr id="16" name="Рисунок 15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667000"/>
            <a:ext cx="1764727" cy="2352970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709" y="4267200"/>
            <a:ext cx="1219008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3247 -0.5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1219200" y="1905000"/>
            <a:ext cx="6634094" cy="3048000"/>
            <a:chOff x="381000" y="1905000"/>
            <a:chExt cx="8234294" cy="3676200"/>
          </a:xfrm>
        </p:grpSpPr>
        <p:pic>
          <p:nvPicPr>
            <p:cNvPr id="12" name="Рисунок 11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1981200"/>
              <a:ext cx="1796077" cy="3600000"/>
            </a:xfrm>
            <a:prstGeom prst="rect">
              <a:avLst/>
            </a:prstGeom>
          </p:spPr>
        </p:pic>
        <p:pic>
          <p:nvPicPr>
            <p:cNvPr id="14" name="Рисунок 13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9400" y="1905000"/>
              <a:ext cx="1985894" cy="3600000"/>
            </a:xfrm>
            <a:prstGeom prst="rect">
              <a:avLst/>
            </a:prstGeom>
          </p:spPr>
        </p:pic>
        <p:pic>
          <p:nvPicPr>
            <p:cNvPr id="15" name="Рисунок 14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000" y="1981200"/>
              <a:ext cx="1817578" cy="3600000"/>
            </a:xfrm>
            <a:prstGeom prst="rect">
              <a:avLst/>
            </a:prstGeom>
          </p:spPr>
        </p:pic>
        <p:pic>
          <p:nvPicPr>
            <p:cNvPr id="16" name="Рисунок 15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4600" y="1905000"/>
              <a:ext cx="1706187" cy="3600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15200" y="59436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685800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524887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загорские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матрешки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10200" y="2590800"/>
            <a:ext cx="1371600" cy="2653943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3581400"/>
            <a:ext cx="1455703" cy="2493383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962400"/>
            <a:ext cx="1245691" cy="2286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6F6F5"/>
              </a:clrFrom>
              <a:clrTo>
                <a:srgbClr val="F6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667000"/>
            <a:ext cx="28956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971800"/>
            <a:ext cx="1924050" cy="2565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86600" y="3657600"/>
            <a:ext cx="1333500" cy="22860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19400" y="3352800"/>
            <a:ext cx="1447800" cy="28194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29200" y="2819400"/>
            <a:ext cx="1222863" cy="2312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825" y="61148"/>
            <a:ext cx="1295400" cy="2506502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581400"/>
            <a:ext cx="1924050" cy="2565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2667000"/>
            <a:ext cx="1549003" cy="2541953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95600" y="3581400"/>
            <a:ext cx="1447800" cy="2656895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76800" y="2667000"/>
            <a:ext cx="1241400" cy="2974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825" y="61148"/>
            <a:ext cx="1295400" cy="2506502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900" y="147575"/>
            <a:ext cx="1771650" cy="2362200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895600"/>
            <a:ext cx="2817035" cy="2462892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600" y="2743200"/>
            <a:ext cx="1295400" cy="2874435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62200" y="3352800"/>
            <a:ext cx="1334934" cy="2902279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86600" y="3352800"/>
            <a:ext cx="1510393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825" y="61148"/>
            <a:ext cx="1295400" cy="2506502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900" y="147575"/>
            <a:ext cx="1771650" cy="2362200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06100"/>
            <a:ext cx="1771650" cy="2362200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76200"/>
            <a:ext cx="2817035" cy="2462892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600" y="2743200"/>
            <a:ext cx="1295400" cy="2874435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62200" y="3352800"/>
            <a:ext cx="1334934" cy="2902279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86600" y="3352800"/>
            <a:ext cx="1510393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825" y="61148"/>
            <a:ext cx="1295400" cy="2506502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900" y="147575"/>
            <a:ext cx="1771650" cy="2362200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06100"/>
            <a:ext cx="1771650" cy="2362200"/>
          </a:xfrm>
          <a:prstGeom prst="rect">
            <a:avLst/>
          </a:prstGeom>
        </p:spPr>
      </p:pic>
    </p:spTree>
  </p:cSld>
  <p:clrMapOvr>
    <a:masterClrMapping/>
  </p:clrMapOvr>
  <p:transition advClick="0" advTm="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6519446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семеновскую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2400" y="61148"/>
            <a:ext cx="7848600" cy="2506502"/>
            <a:chOff x="152400" y="61148"/>
            <a:chExt cx="7848600" cy="250650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52400" y="152400"/>
              <a:ext cx="7848600" cy="2362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9200" y="76200"/>
              <a:ext cx="2817035" cy="2462892"/>
            </a:xfrm>
            <a:prstGeom prst="rect">
              <a:avLst/>
            </a:prstGeom>
          </p:spPr>
        </p:pic>
        <p:pic>
          <p:nvPicPr>
            <p:cNvPr id="8" name="Рисунок 7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21825" y="61148"/>
              <a:ext cx="1295400" cy="2506502"/>
            </a:xfrm>
            <a:prstGeom prst="rect">
              <a:avLst/>
            </a:prstGeom>
          </p:spPr>
        </p:pic>
        <p:pic>
          <p:nvPicPr>
            <p:cNvPr id="10" name="Рисунок 9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4900" y="147575"/>
              <a:ext cx="1771650" cy="2362200"/>
            </a:xfrm>
            <a:prstGeom prst="rect">
              <a:avLst/>
            </a:prstGeom>
          </p:spPr>
        </p:pic>
        <p:pic>
          <p:nvPicPr>
            <p:cNvPr id="11" name="Рисунок 10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5200" y="106100"/>
              <a:ext cx="1771650" cy="236220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15200" y="59436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33600" y="685800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524887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семеновские матрешки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93E-6 L 0.05 0.3219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2819400"/>
            <a:ext cx="1371600" cy="2517058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162800" y="3570242"/>
            <a:ext cx="1407715" cy="2609317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2667000"/>
            <a:ext cx="3048000" cy="3048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810000" y="3352800"/>
            <a:ext cx="13716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6600" y="3581400"/>
            <a:ext cx="1331136" cy="2517058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BECE7"/>
              </a:clrFrom>
              <a:clrTo>
                <a:srgbClr val="EBECE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86600" y="3733800"/>
            <a:ext cx="1439333" cy="25908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200" y="2971800"/>
            <a:ext cx="1960128" cy="3048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57800" y="2819400"/>
            <a:ext cx="1415450" cy="2365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2650" y="281650"/>
            <a:ext cx="1163985" cy="2136058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138535"/>
            <a:ext cx="1623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057400" y="1295400"/>
            <a:ext cx="6629400" cy="2125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представления о русской матрешке.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умение дифференцировать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загорские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семеновские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полхов-майданские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матрешки.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Развивать восприятие и внимание.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в словаре слова-названия народных промыслов.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500735"/>
            <a:ext cx="3617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игры: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4191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Дети рассматривают демонстрируемый слайд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находят среди многих нужную игрушку, называют ее.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случае правильного ответа, при щелчке на эту игрушку, она перемещается на полочку в верхней части слайда. Игра продолжается пока вся полка не будет заполнена.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600" y="2895600"/>
            <a:ext cx="131817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67000" y="3505200"/>
            <a:ext cx="2826327" cy="27432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5F9F9"/>
              </a:clrFrom>
              <a:clrTo>
                <a:srgbClr val="F5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27432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2650" y="281650"/>
            <a:ext cx="1163985" cy="2136058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86000" y="228600"/>
            <a:ext cx="1147396" cy="2169622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2895600"/>
            <a:ext cx="2182313" cy="266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2895600"/>
            <a:ext cx="3048000" cy="3048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3429000"/>
            <a:ext cx="2133600" cy="284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2650" y="281650"/>
            <a:ext cx="1163985" cy="2136058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86000" y="228600"/>
            <a:ext cx="1147396" cy="2169622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114800" y="228600"/>
            <a:ext cx="1098985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152400"/>
            <a:ext cx="1905000" cy="23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2895600"/>
            <a:ext cx="3048000" cy="3048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3429000"/>
            <a:ext cx="2133600" cy="284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2650" y="281650"/>
            <a:ext cx="1163985" cy="2136058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86000" y="228600"/>
            <a:ext cx="1147396" cy="2169622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114800" y="228600"/>
            <a:ext cx="1098985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6519446"/>
            <a:ext cx="427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полхов-майданскую</a:t>
            </a:r>
            <a:r>
              <a:rPr lang="ru-RU" sz="1600" b="1" dirty="0" smtClean="0">
                <a:solidFill>
                  <a:schemeClr val="bg1"/>
                </a:solidFill>
              </a:rPr>
              <a:t> 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4800" y="381000"/>
            <a:ext cx="7848600" cy="2362200"/>
            <a:chOff x="152400" y="152400"/>
            <a:chExt cx="7848600" cy="23622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52400" y="152400"/>
              <a:ext cx="7848600" cy="2362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8800" y="152400"/>
              <a:ext cx="1905000" cy="2324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62650" y="281650"/>
              <a:ext cx="1163985" cy="2136058"/>
            </a:xfrm>
            <a:prstGeom prst="rect">
              <a:avLst/>
            </a:prstGeom>
          </p:spPr>
        </p:pic>
        <p:pic>
          <p:nvPicPr>
            <p:cNvPr id="10" name="Рисунок 9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86000" y="228600"/>
              <a:ext cx="1147396" cy="2169622"/>
            </a:xfrm>
            <a:prstGeom prst="rect">
              <a:avLst/>
            </a:prstGeom>
          </p:spPr>
        </p:pic>
        <p:pic>
          <p:nvPicPr>
            <p:cNvPr id="11" name="Рисунок 10" descr="027dimka.JPG">
              <a:hlinkClick r:id="" action="ppaction://hlinkshowjump?jump=nextslide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114800" y="228600"/>
              <a:ext cx="1098985" cy="21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Скругленный прямоугольник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15200" y="59436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33600" y="2971800"/>
            <a:ext cx="4820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49530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полхов-майданские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матрешки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4.56984E-6 L 0.05417 0.31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33600" y="2971800"/>
            <a:ext cx="4820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79350"/>
            <a:ext cx="1146639" cy="22710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915" y="2667000"/>
            <a:ext cx="1648170" cy="2197561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323784"/>
            <a:ext cx="1455703" cy="2493383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8854" y="2667000"/>
            <a:ext cx="1245691" cy="2286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429000"/>
            <a:ext cx="211455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57048"/>
            <a:ext cx="1146639" cy="22710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915" y="2667000"/>
            <a:ext cx="1648170" cy="2197561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323784"/>
            <a:ext cx="1455703" cy="2493383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8854" y="2667000"/>
            <a:ext cx="1245691" cy="2286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429000"/>
            <a:ext cx="211455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2101 -0.5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2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23473"/>
            <a:ext cx="2362200" cy="23622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819400"/>
            <a:ext cx="1506780" cy="319869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4549" y="3200400"/>
            <a:ext cx="1401602" cy="27305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743200"/>
            <a:ext cx="1295287" cy="2545824"/>
          </a:xfrm>
          <a:prstGeom prst="rect">
            <a:avLst/>
          </a:prstGeom>
        </p:spPr>
      </p:pic>
      <p:pic>
        <p:nvPicPr>
          <p:cNvPr id="9" name="Рисунок 8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8424" y="2667000"/>
            <a:ext cx="1083429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23473"/>
            <a:ext cx="2362200" cy="23622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4549" y="3213100"/>
            <a:ext cx="1401602" cy="2730500"/>
          </a:xfrm>
          <a:prstGeom prst="rect">
            <a:avLst/>
          </a:prstGeom>
        </p:spPr>
      </p:pic>
      <p:pic>
        <p:nvPicPr>
          <p:cNvPr id="9" name="Рисунок 8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8283" y="2667000"/>
            <a:ext cx="108342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819400"/>
            <a:ext cx="1506780" cy="3198694"/>
          </a:xfrm>
          <a:prstGeom prst="rect">
            <a:avLst/>
          </a:prstGeom>
        </p:spPr>
      </p:pic>
      <p:pic>
        <p:nvPicPr>
          <p:cNvPr id="12" name="Рисунок 11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743200"/>
            <a:ext cx="1295287" cy="2545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88889E-6 L -0.35834 -0.3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795932"/>
            <a:ext cx="1927262" cy="2569682"/>
          </a:xfrm>
          <a:prstGeom prst="rect">
            <a:avLst/>
          </a:prstGeom>
        </p:spPr>
      </p:pic>
      <p:pic>
        <p:nvPicPr>
          <p:cNvPr id="8" name="Рисунок 7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146" y="152400"/>
            <a:ext cx="1083429" cy="22860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892" y="2895600"/>
            <a:ext cx="1338314" cy="3206582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495" y="2743200"/>
            <a:ext cx="1140509" cy="2286000"/>
          </a:xfrm>
          <a:prstGeom prst="rect">
            <a:avLst/>
          </a:prstGeom>
        </p:spPr>
      </p:pic>
      <p:pic>
        <p:nvPicPr>
          <p:cNvPr id="12" name="Рисунок 11" descr="2438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686" y="2752430"/>
            <a:ext cx="2489914" cy="2352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795932"/>
            <a:ext cx="1927262" cy="2569682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686" y="2752430"/>
            <a:ext cx="2489914" cy="2352970"/>
          </a:xfrm>
          <a:prstGeom prst="rect">
            <a:avLst/>
          </a:prstGeom>
        </p:spPr>
      </p:pic>
      <p:pic>
        <p:nvPicPr>
          <p:cNvPr id="12" name="Рисунок 11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13" name="Рисунок 12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146" y="152400"/>
            <a:ext cx="1083429" cy="2286000"/>
          </a:xfrm>
          <a:prstGeom prst="rect">
            <a:avLst/>
          </a:prstGeom>
        </p:spPr>
      </p:pic>
      <p:pic>
        <p:nvPicPr>
          <p:cNvPr id="14" name="Рисунок 13" descr="собаки.JPG">
            <a:hlinkClick r:id="" action="ppaction://noaction" highlightClick="1">
              <a:snd r:embed="rId3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892" y="2895600"/>
            <a:ext cx="1338314" cy="3206582"/>
          </a:xfrm>
          <a:prstGeom prst="rect">
            <a:avLst/>
          </a:prstGeom>
        </p:spPr>
      </p:pic>
      <p:pic>
        <p:nvPicPr>
          <p:cNvPr id="10" name="Рисунок 9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495" y="2743200"/>
            <a:ext cx="1140509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9167 -0.3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888040"/>
            <a:ext cx="2743200" cy="283392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667000"/>
            <a:ext cx="1764727" cy="2352970"/>
          </a:xfrm>
          <a:prstGeom prst="rect">
            <a:avLst/>
          </a:prstGeom>
        </p:spPr>
      </p:pic>
      <p:pic>
        <p:nvPicPr>
          <p:cNvPr id="9" name="Рисунок 8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095" y="183996"/>
            <a:ext cx="1140509" cy="22860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581400"/>
            <a:ext cx="2132502" cy="2843336"/>
          </a:xfrm>
          <a:prstGeom prst="rect">
            <a:avLst/>
          </a:prstGeom>
        </p:spPr>
      </p:pic>
      <p:pic>
        <p:nvPicPr>
          <p:cNvPr id="11" name="Рисунок 10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709" y="4267200"/>
            <a:ext cx="1219008" cy="2209800"/>
          </a:xfrm>
          <a:prstGeom prst="rect">
            <a:avLst/>
          </a:prstGeom>
        </p:spPr>
      </p:pic>
      <p:pic>
        <p:nvPicPr>
          <p:cNvPr id="13" name="Рисунок 12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53" y="175648"/>
            <a:ext cx="1146639" cy="2271099"/>
          </a:xfrm>
          <a:prstGeom prst="rect">
            <a:avLst/>
          </a:prstGeom>
        </p:spPr>
      </p:pic>
      <p:pic>
        <p:nvPicPr>
          <p:cNvPr id="14" name="Рисунок 13" descr="027dimka.JPG">
            <a:hlinkClick r:id="" action="ppaction://hlinkshowjump?jump=nextslid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146" y="152400"/>
            <a:ext cx="1083429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519446"/>
            <a:ext cx="320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Найдите </a:t>
            </a:r>
            <a:r>
              <a:rPr lang="ru-RU" sz="1600" b="1" dirty="0" err="1" smtClean="0">
                <a:solidFill>
                  <a:schemeClr val="bg1"/>
                </a:solidFill>
              </a:rPr>
              <a:t>загорскую</a:t>
            </a:r>
            <a:r>
              <a:rPr lang="ru-RU" sz="1600" b="1" dirty="0" smtClean="0">
                <a:solidFill>
                  <a:schemeClr val="bg1"/>
                </a:solidFill>
              </a:rPr>
              <a:t> матрешку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438</TotalTime>
  <Words>170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Николай</cp:lastModifiedBy>
  <cp:revision>46</cp:revision>
  <cp:lastPrinted>1601-01-01T00:00:00Z</cp:lastPrinted>
  <dcterms:created xsi:type="dcterms:W3CDTF">1601-01-01T00:00:00Z</dcterms:created>
  <dcterms:modified xsi:type="dcterms:W3CDTF">2020-03-27T18:15:55Z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