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62" r:id="rId6"/>
    <p:sldId id="259" r:id="rId7"/>
    <p:sldId id="263" r:id="rId8"/>
    <p:sldId id="260" r:id="rId9"/>
    <p:sldId id="267" r:id="rId10"/>
    <p:sldId id="261" r:id="rId11"/>
    <p:sldId id="268" r:id="rId12"/>
    <p:sldId id="264" r:id="rId13"/>
    <p:sldId id="269" r:id="rId14"/>
    <p:sldId id="265" r:id="rId15"/>
    <p:sldId id="270" r:id="rId16"/>
    <p:sldId id="266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>
      <p:cViewPr>
        <p:scale>
          <a:sx n="86" d="100"/>
          <a:sy n="86" d="100"/>
        </p:scale>
        <p:origin x="-14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22CD6-BE0F-4821-AA03-6FD488A5DEF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75;&#1086;&#1090;&#1086;&#1074;&#1072;&#1103;%20&#1087;&#1088;&#1077;&#1079;&#1077;&#1085;&#1090;&#1072;&#1094;&#1080;&#1103;\Zvuki_lesa_i_ptic_-_Kukushka_(iPlayer.fm)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1772816"/>
            <a:ext cx="781695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dventure" pitchFamily="2" charset="0"/>
              </a:rPr>
              <a:t>«</a:t>
            </a: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dventure" pitchFamily="2" charset="0"/>
              </a:rPr>
              <a:t>Дикие животные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dventure" pitchFamily="2" charset="0"/>
              </a:rPr>
              <a:t>»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ng_kurt_rasulehasret (4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620688"/>
            <a:ext cx="6444208" cy="4464496"/>
          </a:xfrm>
          <a:prstGeom prst="rect">
            <a:avLst/>
          </a:prstGeom>
        </p:spPr>
      </p:pic>
      <p:sp>
        <p:nvSpPr>
          <p:cNvPr id="4" name="Волна 3"/>
          <p:cNvSpPr/>
          <p:nvPr/>
        </p:nvSpPr>
        <p:spPr>
          <a:xfrm>
            <a:off x="5004048" y="5877272"/>
            <a:ext cx="3384376" cy="766438"/>
          </a:xfrm>
          <a:prstGeom prst="wav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Arial Black" pitchFamily="34" charset="0"/>
              </a:rPr>
              <a:t>ВОЛК</a:t>
            </a:r>
            <a:endParaRPr lang="ru-RU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052736"/>
            <a:ext cx="28803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Волк – лесной житель, крупный зверь, внешне похожий на собаку. Волк  достаточно умён – всегда ловко уходит от опасности, искусен в охоте. В лесу добыча волков – лоси, косули, кабаны, олени. Могут всё смести на своём пути – съесть зайца, птицу, птичье яйцо.  Если набредут на стадо овец – загрызут всех.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_afe30_3283c060_ori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33750" cy="333375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3143240" y="642918"/>
            <a:ext cx="5572164" cy="57150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Хвост пушистый бережёт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И зверюшек  стережёт: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Знают, рыжую в лесу –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Очень </a:t>
            </a: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хитрую…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6ef9d_920dcf3b_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938" y="908720"/>
            <a:ext cx="5833062" cy="4248473"/>
          </a:xfrm>
          <a:prstGeom prst="rect">
            <a:avLst/>
          </a:prstGeom>
        </p:spPr>
      </p:pic>
      <p:sp>
        <p:nvSpPr>
          <p:cNvPr id="5" name="Волна 4"/>
          <p:cNvSpPr/>
          <p:nvPr/>
        </p:nvSpPr>
        <p:spPr>
          <a:xfrm>
            <a:off x="4499992" y="5805264"/>
            <a:ext cx="3456384" cy="838446"/>
          </a:xfrm>
          <a:prstGeom prst="wav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Arial Black" pitchFamily="34" charset="0"/>
              </a:rPr>
              <a:t>ЛИСА</a:t>
            </a:r>
            <a:endParaRPr lang="ru-RU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3" y="908720"/>
            <a:ext cx="309634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Лиса - хитрая плутовка. У неё шикарная рыжая шубка и длинный пушистый хвост с белым пятнышком на конце. Слух у этого зверя – великолепный. Зимой лиса внимательно прислушивается к различным звукам и безошибочно определяет, где под снегом возится мышь. В летнюю пору лисица лакомится лягушками, мелкими птичками, зверьками. Любит таскать курочек да петушков.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_afe30_3283c060_ori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33750" cy="333375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3143240" y="642918"/>
            <a:ext cx="5572164" cy="57150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Вместо шубки лишь иголки.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Не страшны ему и волки.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Колкий шар, не видно ножек,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Звать его конечно...</a:t>
            </a:r>
            <a:endParaRPr lang="ru-RU" sz="3200" b="1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481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000108"/>
            <a:ext cx="5904656" cy="4013068"/>
          </a:xfrm>
          <a:prstGeom prst="rect">
            <a:avLst/>
          </a:prstGeom>
        </p:spPr>
      </p:pic>
      <p:sp>
        <p:nvSpPr>
          <p:cNvPr id="3" name="Волна 2"/>
          <p:cNvSpPr/>
          <p:nvPr/>
        </p:nvSpPr>
        <p:spPr>
          <a:xfrm>
            <a:off x="5148064" y="5733256"/>
            <a:ext cx="2880320" cy="910454"/>
          </a:xfrm>
          <a:prstGeom prst="wav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Arial Black" pitchFamily="34" charset="0"/>
              </a:rPr>
              <a:t>ЁЖ</a:t>
            </a:r>
            <a:endParaRPr lang="ru-RU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268761"/>
            <a:ext cx="30243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Ёжик - один из самых известных лесных жителей. Всё тело ежа покрыто иголками (кроме брюшка, мохнатой мордочки и пушистых лапок). Глаза у н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его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-  словно две черные блестящие бусинки. Видит он плохо. Нос у ежа всегда влажный. Питается  – насекомыми, ужами, жабами, лягушками, улитками, мышами, змеями, земляникой, малиной. Всю зиму ёж спит в своём гнезде.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_afe30_3283c060_ori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33750" cy="333375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3143240" y="642918"/>
            <a:ext cx="5572164" cy="57150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Тяжелы рога по весу, 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Ходит важно он по лесу: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Он  хозяин, а не гость –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Хмурый и сердитый </a:t>
            </a: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…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0674283_large_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476672"/>
            <a:ext cx="5904656" cy="4752528"/>
          </a:xfrm>
          <a:prstGeom prst="rect">
            <a:avLst/>
          </a:prstGeom>
        </p:spPr>
      </p:pic>
      <p:sp>
        <p:nvSpPr>
          <p:cNvPr id="3" name="Волна 2"/>
          <p:cNvSpPr/>
          <p:nvPr/>
        </p:nvSpPr>
        <p:spPr>
          <a:xfrm>
            <a:off x="5004048" y="5877272"/>
            <a:ext cx="3168352" cy="766438"/>
          </a:xfrm>
          <a:prstGeom prst="wav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Arial Black" pitchFamily="34" charset="0"/>
              </a:rPr>
              <a:t>ЛОСЬ</a:t>
            </a:r>
            <a:endParaRPr lang="ru-RU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1" y="981883"/>
            <a:ext cx="31683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Лось - крупное животное. Он легко узнаваем. Крупные, мощные ноги,  верхняя губа у него очень большая. Шея короткая, уши длинные, остроконечные, высокая холка. Взрослые лоси могут похвастаться большими рогами, похожими на лопату. Но иногда рога надоедают лосю. И он их сбрасывает в ноябре-декабре и ходит без них до мая. Питается ветками деревьев и кустарников, растениями, осокой, а также болотной растительностью.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08720"/>
            <a:ext cx="8424936" cy="1530548"/>
          </a:xfrm>
          <a:prstGeom prst="flowChartPunchedTape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</a:rPr>
              <a:t>Спасибо за внимание</a:t>
            </a:r>
            <a:endParaRPr lang="ru-RU" sz="5400" b="1" dirty="0">
              <a:ln>
                <a:solidFill>
                  <a:srgbClr val="0070C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2052" name="Picture 4" descr="http://www.stihi.ru/pics/2012/03/14/599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96952"/>
            <a:ext cx="396044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нтация\setwalls.ru-857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Zvuki_lesa_i_ptic_-_Kukushk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9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_afe30_3283c060_ori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333750" cy="333375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3108002" y="507991"/>
            <a:ext cx="5572164" cy="57150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Рыжий маленький зверёк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По деревьям прыг да скок.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Он живёт не на земле,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А на дереве в дупле.</a:t>
            </a:r>
          </a:p>
        </p:txBody>
      </p:sp>
      <p:pic>
        <p:nvPicPr>
          <p:cNvPr id="2" name="Голос – совы (www.petamusic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333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2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79245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cureuils-squirrels-eichh-rnchen-ardilla-clipart-Wulae6-clip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260649"/>
            <a:ext cx="6192688" cy="5184575"/>
          </a:xfrm>
          <a:prstGeom prst="rect">
            <a:avLst/>
          </a:prstGeom>
        </p:spPr>
      </p:pic>
      <p:sp>
        <p:nvSpPr>
          <p:cNvPr id="4" name="Волна 3"/>
          <p:cNvSpPr/>
          <p:nvPr/>
        </p:nvSpPr>
        <p:spPr>
          <a:xfrm>
            <a:off x="4499992" y="5877272"/>
            <a:ext cx="3672408" cy="766438"/>
          </a:xfrm>
          <a:prstGeom prst="wave">
            <a:avLst>
              <a:gd name="adj1" fmla="val 12500"/>
              <a:gd name="adj2" fmla="val -32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Arial Black" pitchFamily="34" charset="0"/>
              </a:rPr>
              <a:t>БЕЛКА</a:t>
            </a:r>
            <a:endParaRPr lang="ru-RU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844824"/>
            <a:ext cx="27363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Белка – умна, проворна.  Своё гнездо лесная жительница формирует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из веточек, мха, изнутри выстилает шерстью и перьями. Чтоб было помягче да потеплее. Питается растительной пищей — грибами, ягодами, плодами деревьев, орехами,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желудями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_afe30_3283c060_ori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33750" cy="333375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3143240" y="642918"/>
            <a:ext cx="5572164" cy="57150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Летом ходит без дороги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Возле сосен и берез,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А зимой он спит в берлоге,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От мороза прячет нос.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00767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-214338"/>
            <a:ext cx="6408712" cy="6163618"/>
          </a:xfrm>
          <a:prstGeom prst="rect">
            <a:avLst/>
          </a:prstGeom>
        </p:spPr>
      </p:pic>
      <p:sp>
        <p:nvSpPr>
          <p:cNvPr id="3" name="Волна 2"/>
          <p:cNvSpPr/>
          <p:nvPr/>
        </p:nvSpPr>
        <p:spPr>
          <a:xfrm>
            <a:off x="4211960" y="5805264"/>
            <a:ext cx="4320480" cy="838446"/>
          </a:xfrm>
          <a:prstGeom prst="wav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Arial Black" pitchFamily="34" charset="0"/>
              </a:rPr>
              <a:t>МЕДВЕДЬ</a:t>
            </a:r>
            <a:endParaRPr lang="ru-RU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92696"/>
            <a:ext cx="26642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Медведь - грозный лесной житель. Ноги у него толстые, голова массивная с небольшими ушами и глазами, цвет шерсти – коричневый. Хорошо плавает и лазит по деревьям. Медведь – хищник, но любит ягоды, мёд, плоды, зёрна, траву, корешки растений.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Зимой медведь спит в берлоге.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_afe30_3283c060_ori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33750" cy="333375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3143240" y="642918"/>
            <a:ext cx="5572164" cy="57150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Всех боится он в лесу: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Волка, филина, лису.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Бегает от них, спасаясь,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С длинными ушами…</a:t>
            </a:r>
            <a:endParaRPr lang="ru-RU" sz="3200" b="1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53504" y="642918"/>
            <a:ext cx="5572164" cy="57150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Всех боится он в лесу: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Волка, филина, лису.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Бегает от них, спасаясь,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С длинными ушами…</a:t>
            </a:r>
            <a:endParaRPr lang="ru-RU" sz="3200" b="1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aya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476672"/>
            <a:ext cx="5616624" cy="4896544"/>
          </a:xfrm>
          <a:prstGeom prst="rect">
            <a:avLst/>
          </a:prstGeom>
        </p:spPr>
      </p:pic>
      <p:sp>
        <p:nvSpPr>
          <p:cNvPr id="3" name="Волна 2"/>
          <p:cNvSpPr/>
          <p:nvPr/>
        </p:nvSpPr>
        <p:spPr>
          <a:xfrm>
            <a:off x="4283968" y="5805264"/>
            <a:ext cx="4032448" cy="838446"/>
          </a:xfrm>
          <a:prstGeom prst="wave">
            <a:avLst>
              <a:gd name="adj1" fmla="val 12500"/>
              <a:gd name="adj2" fmla="val -349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Arial Black" pitchFamily="34" charset="0"/>
              </a:rPr>
              <a:t>ЗАЯЦ</a:t>
            </a:r>
            <a:endParaRPr lang="ru-RU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76672"/>
            <a:ext cx="26642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Заяц - дикое животное. Уши у него длинные, хвостик не велик, задние лапы – сильные. Летом заяц – серый, зимой – белый. Врагов у зайца – хоть отбавляй. Волки, лисы, хищные птицы, всех он опасается. Но догнать и поймать зайца непросто. Питается травой, ветками, корой деревьев, клевером, мышиным горошком, грибами, плодами черники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_afe30_3283c060_ori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33750" cy="333375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143240" y="642918"/>
            <a:ext cx="5572164" cy="57150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Roboto"/>
              </a:rPr>
              <a:t/>
            </a:r>
            <a:br>
              <a:rPr lang="ru-RU" dirty="0">
                <a:solidFill>
                  <a:srgbClr val="000000"/>
                </a:solidFill>
                <a:latin typeface="Roboto"/>
              </a:rPr>
            </a:br>
            <a:endParaRPr lang="ru-RU" dirty="0" smtClean="0">
              <a:solidFill>
                <a:srgbClr val="FFFF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1817" y="642918"/>
            <a:ext cx="5572164" cy="58674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В стае  я живу  в лесу,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Всем  зверушкам  страх несу.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Грозно вдруг  зубами  щелк!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Я свирепый  серый…</a:t>
            </a:r>
            <a:endParaRPr lang="ru-RU" sz="3200" b="1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361</Words>
  <Application>Microsoft Office PowerPoint</Application>
  <PresentationFormat>Экран (4:3)</PresentationFormat>
  <Paragraphs>25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sbelova</dc:creator>
  <cp:lastModifiedBy>1</cp:lastModifiedBy>
  <cp:revision>64</cp:revision>
  <dcterms:created xsi:type="dcterms:W3CDTF">2013-08-01T07:43:19Z</dcterms:created>
  <dcterms:modified xsi:type="dcterms:W3CDTF">2020-04-27T03:25:28Z</dcterms:modified>
</cp:coreProperties>
</file>