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58" r:id="rId5"/>
    <p:sldId id="260" r:id="rId6"/>
    <p:sldId id="266" r:id="rId7"/>
    <p:sldId id="268" r:id="rId8"/>
    <p:sldId id="269" r:id="rId9"/>
    <p:sldId id="261" r:id="rId10"/>
    <p:sldId id="262" r:id="rId11"/>
    <p:sldId id="263" r:id="rId12"/>
    <p:sldId id="264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5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" y="18046"/>
            <a:ext cx="9118572" cy="6839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5776" y="548680"/>
            <a:ext cx="6588224" cy="1470025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сад общеразвивающего вида №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22 «Айболит»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Усть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Кутского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муниципального образования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420888"/>
            <a:ext cx="6840760" cy="3888432"/>
          </a:xfrm>
        </p:spPr>
        <p:txBody>
          <a:bodyPr>
            <a:normAutofit/>
          </a:bodyPr>
          <a:lstStyle/>
          <a:p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 на тему:</a:t>
            </a:r>
          </a:p>
          <a:p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«Я и моя семья»</a:t>
            </a:r>
          </a:p>
          <a:p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1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младшая группа</a:t>
            </a:r>
          </a:p>
          <a:p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 воспитатель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Полторанина Мария Владимировна</a:t>
            </a:r>
          </a:p>
          <a:p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Усть-Кут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2023 год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2961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Основной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Взаимодействие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родителями</a:t>
            </a:r>
          </a:p>
          <a:p>
            <a:pPr algn="ctr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Консультации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родителей</a:t>
            </a:r>
          </a:p>
          <a:p>
            <a:pPr algn="ctr">
              <a:buFont typeface="Wingdings" pitchFamily="2" charset="2"/>
              <a:buChar char="ü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аблюдения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Беседы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Д/И (профессии)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С/р игры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Трудовая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  <a:p>
            <a:pPr algn="ctr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П/и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Пальчиковая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гимнастика</a:t>
            </a:r>
          </a:p>
          <a:p>
            <a:pPr algn="ctr">
              <a:buFont typeface="Wingdings" pitchFamily="2" charset="2"/>
              <a:buChar char="ü"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изминутки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106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Заключительный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Совместная  творческая  работа родителей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детей 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семейный альбом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 тему: «Моя семья» 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Открытка для мамы на 8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марта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Открытка для папы на 23 февраля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Показ сказки «Репка»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Подведение итога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проекта, педсовет</a:t>
            </a:r>
          </a:p>
        </p:txBody>
      </p:sp>
    </p:spTree>
    <p:extLst>
      <p:ext uri="{BB962C8B-B14F-4D97-AF65-F5344CB8AC3E}">
        <p14:creationId xmlns:p14="http://schemas.microsoft.com/office/powerpoint/2010/main" val="2680389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 Подготовительный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  <a:endParaRPr lang="ru-RU" b="1" dirty="0"/>
          </a:p>
        </p:txBody>
      </p:sp>
      <p:pic>
        <p:nvPicPr>
          <p:cNvPr id="3074" name="Picture 2" descr="C:\Users\1\Downloads\IMG-be4c954ae7ce78cdfc054537c8b7ba0d-V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875212" y="1085229"/>
            <a:ext cx="2801292" cy="37444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ownloads\IMG-0a48edbcfd8ca3030ff182c9828a0fcb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659088" y="3278018"/>
            <a:ext cx="2607936" cy="3485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752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2-й этап – Основной (практический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НОД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 descr="C:\Users\1\Downloads\IMG-73db483b6f68258d0ff22689d27b7167-V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5" t="-3647" r="19449" b="14241"/>
          <a:stretch/>
        </p:blipFill>
        <p:spPr bwMode="auto">
          <a:xfrm>
            <a:off x="4454904" y="4252566"/>
            <a:ext cx="3602004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Downloads\IMG-f7c72013fcdc35eec18811537159b19a-V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92"/>
          <a:stretch/>
        </p:blipFill>
        <p:spPr bwMode="auto">
          <a:xfrm>
            <a:off x="4572000" y="1844824"/>
            <a:ext cx="3508944" cy="20032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ownloads\IMG-092cac59758e52932dec74944c975916-V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4" b="9293"/>
          <a:stretch/>
        </p:blipFill>
        <p:spPr bwMode="auto">
          <a:xfrm>
            <a:off x="1835696" y="1988840"/>
            <a:ext cx="2082451" cy="32718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491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2-й этап – Основной (практический)</a:t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Сюжетно – ролевые игры</a:t>
            </a: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68" b="10462"/>
          <a:stretch/>
        </p:blipFill>
        <p:spPr bwMode="auto">
          <a:xfrm>
            <a:off x="611560" y="1484783"/>
            <a:ext cx="2088232" cy="27207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149080"/>
            <a:ext cx="2997541" cy="22481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C:\Users\1\Downloads\IMG_20230207_0929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132874"/>
            <a:ext cx="2448272" cy="3264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1\Downloads\IMG_20230207_09243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8" b="5373"/>
          <a:stretch/>
        </p:blipFill>
        <p:spPr bwMode="auto">
          <a:xfrm>
            <a:off x="5868144" y="1276880"/>
            <a:ext cx="2352047" cy="26966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597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Конструктивно – модельная деятельность</a:t>
            </a:r>
          </a:p>
        </p:txBody>
      </p:sp>
      <p:pic>
        <p:nvPicPr>
          <p:cNvPr id="6146" name="Picture 2" descr="C:\Users\1\Downloads\IMG_20221110_10453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3" r="12167" b="8169"/>
          <a:stretch/>
        </p:blipFill>
        <p:spPr bwMode="auto">
          <a:xfrm>
            <a:off x="5364088" y="1700808"/>
            <a:ext cx="2576947" cy="42048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ownloads\IMG_20230207_09145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9" r="5382"/>
          <a:stretch/>
        </p:blipFill>
        <p:spPr bwMode="auto">
          <a:xfrm>
            <a:off x="1136931" y="1844824"/>
            <a:ext cx="3435069" cy="26332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189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2-й этап – Основной (практический)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1\Downloads\IMG_20230113_10005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112" y="3573016"/>
            <a:ext cx="3404196" cy="2553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1\Downloads\IMG_20230113_1001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3055573" cy="2291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632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3" b="6551"/>
          <a:stretch/>
        </p:blipFill>
        <p:spPr>
          <a:xfrm>
            <a:off x="2689563" y="2492896"/>
            <a:ext cx="1882437" cy="3313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7" b="14518"/>
          <a:stretch/>
        </p:blipFill>
        <p:spPr bwMode="auto">
          <a:xfrm>
            <a:off x="5724128" y="1988840"/>
            <a:ext cx="1996236" cy="34843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11560" y="62981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2-й этап – Основной (практический)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Трудовая деятельность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33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2-й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 – Основной (практический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П/И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9" b="6477"/>
          <a:stretch/>
        </p:blipFill>
        <p:spPr>
          <a:xfrm>
            <a:off x="755576" y="1484784"/>
            <a:ext cx="297927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 descr="C:\Users\1\Downloads\IMG_20230414_1017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5" r="5253" b="33100"/>
          <a:stretch/>
        </p:blipFill>
        <p:spPr bwMode="auto">
          <a:xfrm>
            <a:off x="4283968" y="1462515"/>
            <a:ext cx="3285015" cy="22384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1\Downloads\IMG_20230414_10054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6" t="8218" r="4918" b="7302"/>
          <a:stretch/>
        </p:blipFill>
        <p:spPr bwMode="auto">
          <a:xfrm>
            <a:off x="2840182" y="3726872"/>
            <a:ext cx="4036073" cy="27067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390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Заключительный этап 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Совместная  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творческая  работа родителей и детей : семейный альбом  на тему: «Моя семья» </a:t>
            </a:r>
            <a:b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1\Downloads\IMG-87df4816b2cff0d3ef2b6e778f7ab558-V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55" b="19744"/>
          <a:stretch/>
        </p:blipFill>
        <p:spPr bwMode="auto">
          <a:xfrm rot="10318275">
            <a:off x="553097" y="1709022"/>
            <a:ext cx="3385986" cy="24938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1\Downloads\IMG-7e70c853f4f577617f2a93a4f3772701-V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1" b="11691"/>
          <a:stretch/>
        </p:blipFill>
        <p:spPr bwMode="auto">
          <a:xfrm rot="600771">
            <a:off x="5057462" y="1896167"/>
            <a:ext cx="3286645" cy="24105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1\Downloads\IMG-06b0174c0b8a390332eaa3351e8b4975-V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5" b="4055"/>
          <a:stretch/>
        </p:blipFill>
        <p:spPr bwMode="auto">
          <a:xfrm>
            <a:off x="2915816" y="4149080"/>
            <a:ext cx="3028639" cy="24086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43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05"/>
            <a:ext cx="9137459" cy="6853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620688"/>
            <a:ext cx="748883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Воспитывать патриотизм необходимо с раннего детства, не забывая о том, что патриотизм у каждого формируется индивидуально.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Одним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 ведущих факторов формирования патриотического сознания детей является воспитание любви к самому близкому окружению ребёнка – семье, дому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5777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Открытки на 8 марта и  </a:t>
            </a: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 февраля</a:t>
            </a:r>
            <a:b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1\Downloads\IMG-b1674b0db7974860e5406529ab965e0d-V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45491" y="822302"/>
            <a:ext cx="2508601" cy="3353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avatars.mds.yandex.net/i?id=d17dcc7de4404c09c2475097086ca7cb-7059721-images-thumbs&amp;ref=rim&amp;n=33&amp;w=267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696" y="3789040"/>
            <a:ext cx="3607036" cy="22797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1\Downloads\IMG-e3c5a28768294d97401ccc709a6abb34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209600"/>
            <a:ext cx="1822001" cy="2435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530" y="3789040"/>
            <a:ext cx="1885485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9050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b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показ сказки «Репка»</a:t>
            </a:r>
            <a:endParaRPr lang="ru-RU" sz="2200" dirty="0"/>
          </a:p>
        </p:txBody>
      </p:sp>
      <p:pic>
        <p:nvPicPr>
          <p:cNvPr id="13315" name="Picture 3" descr="C:\Users\1\Downloads\IMG_20221117_11563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0" r="25067"/>
          <a:stretch/>
        </p:blipFill>
        <p:spPr bwMode="auto">
          <a:xfrm>
            <a:off x="467544" y="1268760"/>
            <a:ext cx="3325092" cy="28540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1\Downloads\IMG-65af73976b3fed7098f8478e5c67d0b8-V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4" r="3176"/>
          <a:stretch/>
        </p:blipFill>
        <p:spPr bwMode="auto">
          <a:xfrm>
            <a:off x="3654177" y="3429000"/>
            <a:ext cx="5129212" cy="30725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8486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</a:rPr>
              <a:t>Семья – это труд, друг о друге забота,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Семья </a:t>
            </a:r>
            <a:r>
              <a:rPr lang="ru-RU" sz="2800" b="1" dirty="0">
                <a:solidFill>
                  <a:srgbClr val="C00000"/>
                </a:solidFill>
              </a:rPr>
              <a:t>– это много домашней работы.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Семья </a:t>
            </a:r>
            <a:r>
              <a:rPr lang="ru-RU" sz="2800" b="1" dirty="0">
                <a:solidFill>
                  <a:srgbClr val="C00000"/>
                </a:solidFill>
              </a:rPr>
              <a:t>– это важно!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Семья </a:t>
            </a:r>
            <a:r>
              <a:rPr lang="ru-RU" sz="2800" b="1" dirty="0">
                <a:solidFill>
                  <a:srgbClr val="C00000"/>
                </a:solidFill>
              </a:rPr>
              <a:t>– это сложно</a:t>
            </a:r>
            <a:r>
              <a:rPr lang="ru-RU" sz="2800" b="1" dirty="0" smtClean="0">
                <a:solidFill>
                  <a:srgbClr val="C00000"/>
                </a:solidFill>
              </a:rPr>
              <a:t>!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Но счастливо жить одному невозможно!</a:t>
            </a:r>
          </a:p>
        </p:txBody>
      </p:sp>
    </p:spTree>
    <p:extLst>
      <p:ext uri="{BB962C8B-B14F-4D97-AF65-F5344CB8AC3E}">
        <p14:creationId xmlns:p14="http://schemas.microsoft.com/office/powerpoint/2010/main" val="42777709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63"/>
            <a:ext cx="9171483" cy="6969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1404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05"/>
            <a:ext cx="9137459" cy="6853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Проблема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484784"/>
            <a:ext cx="7437512" cy="37444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детей отсутствуют четкие представления о таких понятиях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«семья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», «члены семьи». Многие дети не могут объяснить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значимость семьи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человека. Неумение родителей строить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партнерские, доверительные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отношения со своими детьми. Конечно, 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каждый родитель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полной мере осознаёт актуальность обсуждаемой проблемы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вряд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ли знаком с методами и средствами её решения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498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352839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формировать осознанное понимание значимости близких людей в жизни ребёнка, семьи.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836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проекта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24744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Закреплять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знание детьми имён мам, пап, бабушек, дедушек.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Развивать эмоциональную отзывчивость, чувство гордости за семью.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Воспитывать любовь и уважение к самым дорогим людям на земле.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Побуждать к проявлению чуткости к эмоциональному и физическому состоянию близких людей.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игровые, познавательные, речевые способности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детей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294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Характеристика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форме: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групповой.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составу участников: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дети и их родители, воспитатель.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типу: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социальный,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познавательный, творческий.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длительности: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краткосрочный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906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узнают больше о своей семье, о членах семьи, традициях. Научатся проявлять уважение и заботы ко всем членам семьи.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Сформируется умение организовывать сюжетно-ролевые игры на основе имеющихся знаний о семье.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Совместная деятельность с родителями будет способствовать укреплению детских-родительских отношений.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будут понимать многообразие социальных ролей, выполняемых взрослыми.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86450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Продукт проектной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Составление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картотеки дидактических игр на тему «Моя семья»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Выставка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коллажей «Моя семья»</a:t>
            </a:r>
          </a:p>
        </p:txBody>
      </p:sp>
    </p:spTree>
    <p:extLst>
      <p:ext uri="{BB962C8B-B14F-4D97-AF65-F5344CB8AC3E}">
        <p14:creationId xmlns:p14="http://schemas.microsoft.com/office/powerpoint/2010/main" val="3006466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Этапы проведения и реализации проекта: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 Подготовительный 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Выбор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темы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проекта;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Подбор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материалов для реализации проекта: иллюстраций, оборудования для занятий, игр и бесед с детьми; подбор дидактических, подвижных, словесных игр;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методическим материалом, литературой по данной теме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конспектов образовательной деятельности;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Беседы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родителями;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Организовать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родителей для помощи проведения данного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1287515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609</Words>
  <Application>Microsoft Office PowerPoint</Application>
  <PresentationFormat>On-screen Show (4:3)</PresentationFormat>
  <Paragraphs>86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Тема Office</vt:lpstr>
      <vt:lpstr>Муниципальное дошкольное образовательное учреждение  детский сад общеразвивающего вида № 22 «Айболит»  Усть - Кутского муниципального образования</vt:lpstr>
      <vt:lpstr>       </vt:lpstr>
      <vt:lpstr>Проблема проекта</vt:lpstr>
      <vt:lpstr>Цель проекта  формировать осознанное понимание значимости близких людей в жизни ребёнка, семьи.  </vt:lpstr>
      <vt:lpstr>Задачи проекта</vt:lpstr>
      <vt:lpstr>Характеристика проекта</vt:lpstr>
      <vt:lpstr>Ожидаемые результаты</vt:lpstr>
      <vt:lpstr>Продукт проектной деятельности</vt:lpstr>
      <vt:lpstr>Этапы проведения и реализации проекта:  I. Подготовительный этап:</vt:lpstr>
      <vt:lpstr>II. Основной этап</vt:lpstr>
      <vt:lpstr>III. Заключительный этап</vt:lpstr>
      <vt:lpstr>I. Подготовительный этап</vt:lpstr>
      <vt:lpstr>2-й этап – Основной (практический) НОД </vt:lpstr>
      <vt:lpstr>2-й этап – Основной (практический) Сюжетно – ролевые игры</vt:lpstr>
      <vt:lpstr>Конструктивно – модельная деятельность</vt:lpstr>
      <vt:lpstr>2-й этап – Основной (практический) Дидактические игры</vt:lpstr>
      <vt:lpstr> </vt:lpstr>
      <vt:lpstr> 2-й этап – Основной (практический)  П/И </vt:lpstr>
      <vt:lpstr> Заключительный этап  Совместная  творческая  работа родителей и детей : семейный альбом  на тему: «Моя семья»  </vt:lpstr>
      <vt:lpstr>Заключительный этап Открытки на 8 марта и  23 февраля </vt:lpstr>
      <vt:lpstr>Заключительный этап показ сказки «Репка»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word</cp:lastModifiedBy>
  <cp:revision>33</cp:revision>
  <dcterms:created xsi:type="dcterms:W3CDTF">2023-05-01T05:33:20Z</dcterms:created>
  <dcterms:modified xsi:type="dcterms:W3CDTF">2024-12-06T02:36:04Z</dcterms:modified>
</cp:coreProperties>
</file>