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11636" r:id="rId6"/>
    <p:sldId id="1498" r:id="rId7"/>
    <p:sldId id="262" r:id="rId8"/>
    <p:sldId id="261" r:id="rId9"/>
    <p:sldId id="1497" r:id="rId10"/>
    <p:sldId id="266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D7EE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AAE72EFF-BDC8-4AB9-904E-EBFEBC7CA594}" type="datetimeFigureOut">
              <a:rPr lang="zh-CN" altLang="en-US" smtClean="0"/>
              <a:pPr/>
              <a:t>2021/4/14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2AB191F5-762F-4C60-B182-3A97ED785A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595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20号-石头体" panose="00000500000000000000" pitchFamily="2" charset="-122"/>
        <a:ea typeface="字魂20号-石头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715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888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3084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178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606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284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151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198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191F5-762F-4C60-B182-3A97ED785A72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2753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4E8A08-85C0-4058-AD23-D3F9A0D7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0979B41-22AD-48F1-AA91-88F83534E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43824B-0FA8-4E79-93BB-34FB73F8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E7D7BA-6496-4D5C-8BF6-5E5B7978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6727AB3-BE22-4773-89F3-0F48AB75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815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23F3D8-1B25-4048-A485-E4427E10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FFC6CB2-DCE4-4DF1-B191-8620CC014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84E3B1B-E28E-47EC-8994-FD2D8D446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41F5F3-F3B8-4C93-A25C-F71A776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7C002C9-2057-413E-B7AB-933AF169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8B82D8-50F7-460C-BA07-E4132F3F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752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F9AEF7-6E7C-4928-B6FB-107CE2F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4244752-8522-4B47-A256-56091B1BC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8AFE333-B245-4BDA-9BA1-4A10674A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16CDC3C-2756-408D-B3A3-C4CDC37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331197-7340-4808-B642-A5169EE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48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D069A9B-BCE4-4CB9-9585-68BC95000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BC4AA78-B93D-431E-B43F-B6C510B1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B76DAD-7156-4B7A-BEE1-791D028CB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0D12D5-B704-49DF-B293-EEFCB199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79245A-7FA5-45B6-A893-26D23D0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178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FF4A41-6AB5-414E-957A-3B6C61EE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F8576D-4F40-4849-8D6A-BDFCDDC9D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9EEF4A-8516-40B4-806F-AB96594E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39BBFF-E9EE-4864-B66B-A2511AE2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FF2CF1C-D4A0-4E91-961B-00621D5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141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AB4711-1758-49F2-A292-42C15799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1856963-A4C6-42B7-B5CB-B62195BF1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42318BB-E320-4486-B1F9-5AAA2E0F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4EF0F33-49D6-45CB-8B9A-121B8FF6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D7533F-DAB2-4973-B18D-58F29AA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702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42E4C5-0A8D-4CF3-B31F-86D01C7E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FD5D2A2-4863-4929-AA23-FDEE999A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E233224-F865-4C7F-9029-F7AEF920E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2F6259-F645-4F83-B070-65E18FDF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9DB847-DF53-404E-A0B1-093DF229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1AB9D5-6DDC-4C72-AED8-8523808E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5987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B4CCFA-2BE9-4C53-8BB7-18BB09F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77A2937-132B-423A-B16E-84390DE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E3DCC85-0385-4DFA-A294-EF7294E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56AA992-94BF-4B71-AF99-0CC5E1DE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9873C21-5F57-4505-8584-27F7665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134269B-FF58-44EE-9592-E6E9195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FD1137F-EEDE-4B2A-89CD-C81969FF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ADA754B-556E-4CEF-9D3C-AE89B4C9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985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847743" y="44063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B4CCFA-2BE9-4C53-8BB7-18BB09FA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77A2937-132B-423A-B16E-84390DE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E3DCC85-0385-4DFA-A294-EF7294E7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56AA992-94BF-4B71-AF99-0CC5E1DE5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9873C21-5F57-4505-8584-27F7665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134269B-FF58-44EE-9592-E6E91957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FD1137F-EEDE-4B2A-89CD-C81969FF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ADA754B-556E-4CEF-9D3C-AE89B4C9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530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3E0D29-4D56-4D94-9326-3A589200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A141C2E-ED40-4305-A260-CC00487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8AFCFD-71E0-4B7F-957A-E4E04313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CF12B0C-A015-4A74-9896-07EF88FE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989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A535797-11C8-4567-9352-125E1698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8D1D8EB-EAE7-4339-BFEC-96E6E974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78534AA-9DE1-4892-9545-426776EF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160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7CA5C1-FBC6-4C1E-A004-3DAC15DF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EA7B4DC-F678-453F-9BBC-0AF9D8D1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F864EBA-2A05-4F83-97D8-CCB3CCD73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51D82AB-07CA-4A52-B127-FEC1FD33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B872202-6349-493D-8FC0-F2F15ADE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F7939FE-D977-4601-B0CD-3FF517D9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988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D429DA7-9536-48D3-B380-097A444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E21FD15-1307-43A1-B01E-DF8599922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1DF7CC-9160-4C26-8B3F-D571A4986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52DE855B-433B-4567-B6EF-92972C25C087}" type="datetimeFigureOut">
              <a:rPr lang="zh-CN" altLang="en-US" smtClean="0"/>
              <a:pPr/>
              <a:t>2021/4/14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49CED9-28C6-4E09-86A9-271CFC36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8ED079-49D6-4330-BF0B-D3870569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defRPr>
            </a:lvl1pPr>
          </a:lstStyle>
          <a:p>
            <a:fld id="{E42DEB14-F6FE-4F58-B1D2-5733AA0B40E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4C4BF6C-B19D-4DC2-B569-F51CAA8B9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285" t="45000" r="58174"/>
          <a:stretch/>
        </p:blipFill>
        <p:spPr>
          <a:xfrm>
            <a:off x="0" y="4853302"/>
            <a:ext cx="2499360" cy="20046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D0D96D6-CD0F-4464-8ADE-6155B0F19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5181600"/>
            <a:ext cx="1570262" cy="16862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E14C2B5-B547-4948-AA99-6133FEADE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9179378" y="0"/>
            <a:ext cx="3012622" cy="18999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9AF9950-70DA-47F4-9CD5-433F43FD0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0800000">
            <a:off x="10431286" y="-1"/>
            <a:ext cx="1760713" cy="14122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C6F9AE7-99CD-496C-8106-E1B423A2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0"/>
            <a:ext cx="934065" cy="10898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16B0854-9864-4EBF-821B-60EC9A87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0923639" y="59341"/>
            <a:ext cx="1268360" cy="6467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3D7A5F3-8124-43EA-B014-213CDA313E6D}"/>
              </a:ext>
            </a:extLst>
          </p:cNvPr>
          <p:cNvSpPr txBox="1"/>
          <p:nvPr userDrawn="1"/>
        </p:nvSpPr>
        <p:spPr>
          <a:xfrm>
            <a:off x="4355690" y="29369"/>
            <a:ext cx="34806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500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梦幻太空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87D77BE7-AC40-4C4E-8B73-4F2FAA196EC3}"/>
              </a:ext>
            </a:extLst>
          </p:cNvPr>
          <p:cNvSpPr txBox="1"/>
          <p:nvPr userDrawn="1"/>
        </p:nvSpPr>
        <p:spPr>
          <a:xfrm>
            <a:off x="4355690" y="595160"/>
            <a:ext cx="3480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/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Nunc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viverra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imperdiet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enim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.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Fusce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 est.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Vivamus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 a </a:t>
            </a:r>
            <a:r>
              <a:rPr lang="en-US" altLang="zh-CN" sz="1000" cap="none" dirty="0" err="1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tellus</a:t>
            </a:r>
            <a:r>
              <a:rPr lang="en-US" altLang="zh-CN" sz="1000" cap="none" dirty="0">
                <a:solidFill>
                  <a:schemeClr val="bg1"/>
                </a:solidFill>
                <a:latin typeface="字魂20号-石头体" panose="00000500000000000000" pitchFamily="2" charset="-122"/>
                <a:ea typeface="字魂20号-石头体" panose="00000500000000000000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120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4400" advClick="0" advTm="1000">
        <p14:honeycomb/>
      </p:transition>
    </mc:Choice>
    <mc:Fallback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20号-石头体" panose="00000500000000000000" pitchFamily="2" charset="-122"/>
          <a:ea typeface="字魂20号-石头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954"/>
          <a:stretch/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16836" y="0"/>
            <a:ext cx="3475164" cy="30073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538793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05" r="67081" b="7411"/>
          <a:stretch/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8700" y="2438400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«Загадочный космос»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9951" y="4218253"/>
            <a:ext cx="483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Подготовила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Воспитатель Старшей Гр. Б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Тупицына И.В.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21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F7292E-3B4E-4A16-92AB-998677945F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D474CAE-EB37-4ACB-8C8C-167AF6022F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954"/>
          <a:stretch/>
        </p:blipFill>
        <p:spPr>
          <a:xfrm>
            <a:off x="0" y="0"/>
            <a:ext cx="805688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F1669D7-24FE-4DB1-8B3F-7FA1682C4C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16836" y="0"/>
            <a:ext cx="3475164" cy="30073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C9C67FF-A45B-44C8-BA35-EE5B989BC587}"/>
              </a:ext>
            </a:extLst>
          </p:cNvPr>
          <p:cNvSpPr txBox="1"/>
          <p:nvPr/>
        </p:nvSpPr>
        <p:spPr>
          <a:xfrm>
            <a:off x="3743277" y="1918501"/>
            <a:ext cx="71729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500" dirty="0" smtClean="0">
                <a:solidFill>
                  <a:schemeClr val="bg1"/>
                </a:solidFill>
                <a:cs typeface="+mn-ea"/>
                <a:sym typeface="+mn-lt"/>
              </a:rPr>
              <a:t>Спасибо </a:t>
            </a:r>
            <a:r>
              <a:rPr lang="ru-RU" altLang="zh-CN" sz="8500" dirty="0" smtClean="0">
                <a:solidFill>
                  <a:schemeClr val="bg1"/>
                </a:solidFill>
                <a:cs typeface="+mn-ea"/>
                <a:sym typeface="+mn-lt"/>
              </a:rPr>
              <a:t>за внимание!</a:t>
            </a:r>
            <a:endParaRPr lang="zh-CN" altLang="en-US" sz="8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76A51E1-C94B-4CC8-ACD9-164B78D865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47725" y="4003040"/>
            <a:ext cx="5844275" cy="28549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0232DE5-B913-4DE6-AC06-27B5E5A3E7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05" r="67081" b="7411"/>
          <a:stretch/>
        </p:blipFill>
        <p:spPr>
          <a:xfrm>
            <a:off x="0" y="369951"/>
            <a:ext cx="5705017" cy="61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0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2AB1667-0A2F-4229-BCD9-A292C9355E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073EA3D-F66B-42E2-8005-03E2CDBCD4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7436"/>
          <a:stretch/>
        </p:blipFill>
        <p:spPr>
          <a:xfrm>
            <a:off x="2988557" y="0"/>
            <a:ext cx="761061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7270EA1-73B6-4A62-BAA5-EF1C3FE05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0433"/>
          <a:stretch/>
        </p:blipFill>
        <p:spPr>
          <a:xfrm>
            <a:off x="2428567" y="0"/>
            <a:ext cx="6617111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3A57E8-4BC0-439A-B3CD-3914AC49B6C6}"/>
              </a:ext>
            </a:extLst>
          </p:cNvPr>
          <p:cNvSpPr/>
          <p:nvPr/>
        </p:nvSpPr>
        <p:spPr>
          <a:xfrm>
            <a:off x="0" y="1"/>
            <a:ext cx="2497394" cy="6858000"/>
          </a:xfrm>
          <a:prstGeom prst="rect">
            <a:avLst/>
          </a:prstGeom>
          <a:solidFill>
            <a:srgbClr val="D7EE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7B4C5F0-835B-422E-98A3-E2837EAD77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8782" y="0"/>
            <a:ext cx="4749302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41BEF1C-6E32-4960-A650-99064FFBB2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790695" cy="19536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2322" y="573206"/>
            <a:ext cx="50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элементарному пониманию  значения «космос», «космонавт», научить играть в сюжетно-ролевую игру – путешествие.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955" y="2210937"/>
            <a:ext cx="60596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педагогические условия, стимулирующие познавательную активность детей;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воображение, фантазию, умение импровизировать; воспитывать взаимопомощь, доброжелательного отношения друг к другу, гордость за людей данной профессии к своей Родине.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55819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4823CA5-E394-49DE-87CE-292C740CD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72F56BB-4444-4686-AA89-A16D14D8A6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954"/>
          <a:stretch/>
        </p:blipFill>
        <p:spPr>
          <a:xfrm flipH="1">
            <a:off x="4138893" y="0"/>
            <a:ext cx="805688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4FFE88C-31B6-4067-A58A-26C0BB9E66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-139258" y="4003040"/>
            <a:ext cx="5844275" cy="28549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66952C5-EFCF-4109-AA2D-9789B5E5F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05" r="67081" b="7411"/>
          <a:stretch/>
        </p:blipFill>
        <p:spPr>
          <a:xfrm>
            <a:off x="6022014" y="0"/>
            <a:ext cx="634740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23332"/>
            <a:ext cx="7151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наша страна отмечает замечательный праздник – День космонавтики.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большой праздник для космонавтов, конструкторов, инженеров и других людей, которые создают ракеты, космические корабли и искусственные спутники Земли.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13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D0D60A67-6B3B-45B1-9E4B-686C50207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327" t="46021"/>
          <a:stretch/>
        </p:blipFill>
        <p:spPr>
          <a:xfrm flipH="1">
            <a:off x="0" y="1577230"/>
            <a:ext cx="5772556" cy="52807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9256936-4808-4E70-A06E-228C8E924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9797" t="66237" b="12544"/>
          <a:stretch/>
        </p:blipFill>
        <p:spPr>
          <a:xfrm>
            <a:off x="9143796" y="4002722"/>
            <a:ext cx="3048204" cy="28552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57147" y="573206"/>
            <a:ext cx="319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«Космическое путешествие»</a:t>
            </a:r>
            <a:endParaRPr lang="ru-RU" sz="2800" b="1" dirty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yerm0bD8_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1058" y="163773"/>
            <a:ext cx="3370996" cy="2947917"/>
          </a:xfrm>
          <a:prstGeom prst="rect">
            <a:avLst/>
          </a:prstGeom>
        </p:spPr>
      </p:pic>
      <p:pic>
        <p:nvPicPr>
          <p:cNvPr id="22" name="Рисунок 21" descr="U1MYbkBGGD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11236" y="2727277"/>
            <a:ext cx="3534770" cy="38577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327546"/>
            <a:ext cx="429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занятие вместе с детьми отправились в увлекательное космическое путешествие. Дети узнали о том, что первым в космос полетели собаки Белка и Стрелка. Что Вселенная – это множество звезд, а Солнце – это самая ближняя к Земле звезда. Также они познакомились с биографией первого космонавта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Ю.А Гагарина.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012" y="3220871"/>
            <a:ext cx="7274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узнали много интересного и познакомились с профессией космонавта.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путешествия у ребят расширяются представления о многообразии космоса, о планетах, созвездиях об интересных  фактах и событиях космоса, об освоении человеком космического пространства, о значении космических  исследований для жизни людей на Земле. У них закрепляются знания о первооткрывателях космоса.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0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qVo3kdio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0973" y="163773"/>
            <a:ext cx="3948751" cy="2961564"/>
          </a:xfrm>
          <a:prstGeom prst="rect">
            <a:avLst/>
          </a:prstGeom>
        </p:spPr>
      </p:pic>
      <p:pic>
        <p:nvPicPr>
          <p:cNvPr id="39" name="Рисунок 38" descr="h7HK-DDDM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0273" y="736979"/>
            <a:ext cx="2988860" cy="3985146"/>
          </a:xfrm>
          <a:prstGeom prst="rect">
            <a:avLst/>
          </a:prstGeom>
        </p:spPr>
      </p:pic>
      <p:pic>
        <p:nvPicPr>
          <p:cNvPr id="40" name="Рисунок 39" descr="0gaRQ970E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794" y="3302759"/>
            <a:ext cx="3766781" cy="2825086"/>
          </a:xfrm>
          <a:prstGeom prst="rect">
            <a:avLst/>
          </a:prstGeom>
        </p:spPr>
      </p:pic>
      <p:pic>
        <p:nvPicPr>
          <p:cNvPr id="41" name="Рисунок 40" descr="Mtgewt-Nm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96502" y="3918614"/>
            <a:ext cx="3365835" cy="19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81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571A0ED-E8F8-44E2-8977-29AAC7D88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905" r="67081" b="7411"/>
          <a:stretch/>
        </p:blipFill>
        <p:spPr>
          <a:xfrm>
            <a:off x="7004027" y="1153391"/>
            <a:ext cx="5279889" cy="57046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337481"/>
            <a:ext cx="470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«Космическая ракета»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 descr="xJHTBFoIbu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4705" y="163773"/>
            <a:ext cx="3562065" cy="3930555"/>
          </a:xfrm>
          <a:prstGeom prst="rect">
            <a:avLst/>
          </a:prstGeom>
        </p:spPr>
      </p:pic>
      <p:pic>
        <p:nvPicPr>
          <p:cNvPr id="23" name="Рисунок 22" descr="yerm0bD8_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7694" y="477672"/>
            <a:ext cx="3132161" cy="4176214"/>
          </a:xfrm>
          <a:prstGeom prst="rect">
            <a:avLst/>
          </a:prstGeom>
        </p:spPr>
      </p:pic>
      <p:pic>
        <p:nvPicPr>
          <p:cNvPr id="24" name="Рисунок 23" descr="pNg_jS4Mem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823" y="3398293"/>
            <a:ext cx="3490221" cy="2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58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D3F2C58-9703-4FBD-8B21-12CB8932A5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51245" y="2507226"/>
            <a:ext cx="4840755" cy="453437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AA50E4C-F1B2-460E-A829-EA8D042DCB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8601771" y="933634"/>
            <a:ext cx="3196172" cy="3897971"/>
          </a:xfrm>
          <a:prstGeom prst="rect">
            <a:avLst/>
          </a:prstGeom>
        </p:spPr>
      </p:pic>
      <p:pic>
        <p:nvPicPr>
          <p:cNvPr id="12" name="Рисунок 11" descr="-yFkAbtsy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0889" y="177420"/>
            <a:ext cx="4567451" cy="34255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8615" y="709684"/>
            <a:ext cx="34528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День сегодня не простой,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Это в мире знает каждый.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Впервые в космос полетел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Человек с земли отважный.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12 апреля 1961 года –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Первый полет человека 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 космос.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515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DC97832C-5780-4230-A93E-422E720488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60860" y="3565406"/>
            <a:ext cx="2828090" cy="3087878"/>
          </a:xfrm>
          <a:prstGeom prst="rect">
            <a:avLst/>
          </a:prstGeom>
        </p:spPr>
      </p:pic>
      <p:pic>
        <p:nvPicPr>
          <p:cNvPr id="42" name="Рисунок 41" descr="BJ_-MZm15R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4520" y="186661"/>
            <a:ext cx="5295332" cy="31024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13898" y="3684895"/>
            <a:ext cx="6073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Дети поют песню на космическую тему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512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1BF55920-DCEA-4302-99CC-7054AFD3BA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5994" y="2438791"/>
            <a:ext cx="3049228" cy="4065638"/>
          </a:xfrm>
          <a:prstGeom prst="rect">
            <a:avLst/>
          </a:prstGeom>
          <a:ln w="25400">
            <a:solidFill>
              <a:schemeClr val="bg1">
                <a:alpha val="35000"/>
              </a:schemeClr>
            </a:solidFill>
          </a:ln>
          <a:effectLst>
            <a:outerShdw blurRad="1016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42" name="Рисунок 41" descr="ki-2v4ZI8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286" y="3316405"/>
            <a:ext cx="4481016" cy="3360762"/>
          </a:xfrm>
          <a:prstGeom prst="rect">
            <a:avLst/>
          </a:prstGeom>
        </p:spPr>
      </p:pic>
      <p:pic>
        <p:nvPicPr>
          <p:cNvPr id="44" name="Рисунок 43" descr="cqVo3kdioq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7076" y="201305"/>
            <a:ext cx="3962399" cy="29718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32263" y="586854"/>
            <a:ext cx="3179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А давайте-ка сейчас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С вами полетим на Марс.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Чтобы нам полет устроить, 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Надо всем ракеты строить.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423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千图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swirge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295</Words>
  <Application>Microsoft Office PowerPoint</Application>
  <PresentationFormat>Произвольный</PresentationFormat>
  <Paragraphs>41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第一PPT，www.1ppt.com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Татьяна Маренина</dc:creator>
  <cp:lastModifiedBy>user</cp:lastModifiedBy>
  <cp:revision>35</cp:revision>
  <dcterms:created xsi:type="dcterms:W3CDTF">2019-09-22T06:45:37Z</dcterms:created>
  <dcterms:modified xsi:type="dcterms:W3CDTF">2021-04-14T13:19:40Z</dcterms:modified>
</cp:coreProperties>
</file>