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1" r:id="rId13"/>
    <p:sldId id="276" r:id="rId14"/>
    <p:sldId id="269" r:id="rId15"/>
    <p:sldId id="265" r:id="rId16"/>
    <p:sldId id="266" r:id="rId17"/>
    <p:sldId id="270" r:id="rId18"/>
    <p:sldId id="272" r:id="rId19"/>
    <p:sldId id="278" r:id="rId20"/>
    <p:sldId id="275" r:id="rId21"/>
    <p:sldId id="277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0" autoAdjust="0"/>
    <p:restoredTop sz="94660"/>
  </p:normalViewPr>
  <p:slideViewPr>
    <p:cSldViewPr>
      <p:cViewPr varScale="1">
        <p:scale>
          <a:sx n="71" d="100"/>
          <a:sy n="71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5C96-F732-41C3-9D5C-981928B5E7A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651B-E95B-4902-AFB0-96B6C8ACB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8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5C96-F732-41C3-9D5C-981928B5E7A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651B-E95B-4902-AFB0-96B6C8ACB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1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5C96-F732-41C3-9D5C-981928B5E7A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651B-E95B-4902-AFB0-96B6C8ACB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7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5C96-F732-41C3-9D5C-981928B5E7A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651B-E95B-4902-AFB0-96B6C8ACB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5C96-F732-41C3-9D5C-981928B5E7A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651B-E95B-4902-AFB0-96B6C8ACB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7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5C96-F732-41C3-9D5C-981928B5E7A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651B-E95B-4902-AFB0-96B6C8ACB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1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5C96-F732-41C3-9D5C-981928B5E7A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651B-E95B-4902-AFB0-96B6C8ACB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7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5C96-F732-41C3-9D5C-981928B5E7A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651B-E95B-4902-AFB0-96B6C8ACB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00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5C96-F732-41C3-9D5C-981928B5E7A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651B-E95B-4902-AFB0-96B6C8ACB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5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5C96-F732-41C3-9D5C-981928B5E7A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651B-E95B-4902-AFB0-96B6C8ACB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6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05C96-F732-41C3-9D5C-981928B5E7A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D651B-E95B-4902-AFB0-96B6C8ACB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87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05C96-F732-41C3-9D5C-981928B5E7A5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D651B-E95B-4902-AFB0-96B6C8ACB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68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 Любимые игрушки»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624736" cy="467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14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00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Д/И « Чем играют девочки и мальчики»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sbrv\Desktop\фот.сад.атестат\IMG20240206093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54" y="1484785"/>
            <a:ext cx="650322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90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sbrv\Desktop\фот.сад.атестат\IMG20240206094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488832" cy="53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32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Рассматривание игрушек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brv\Desktop\2021\20221019_085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816424" cy="43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brv\Desktop\2021\20221019_0847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29" y="1728242"/>
            <a:ext cx="3991303" cy="429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424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Рассказывание </a:t>
            </a:r>
            <a:br>
              <a:rPr lang="ru-RU" dirty="0" smtClean="0"/>
            </a:br>
            <a:r>
              <a:rPr lang="ru-RU" dirty="0" smtClean="0"/>
              <a:t>« Моя любимая игрушка»</a:t>
            </a:r>
            <a:endParaRPr lang="ru-RU" dirty="0"/>
          </a:p>
        </p:txBody>
      </p:sp>
      <p:pic>
        <p:nvPicPr>
          <p:cNvPr id="3074" name="Picture 2" descr="C:\Users\sbrv\Desktop\2024\20240305_111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92516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brv\Desktop\2024\20240305_105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8175"/>
            <a:ext cx="4189327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Аппликация « Пирамидка»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brv\Desktop\фот.сад.атестат\IMG202402061609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35" y="1628800"/>
            <a:ext cx="5634260" cy="46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2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творческих работ </a:t>
            </a:r>
            <a:r>
              <a:rPr lang="ru-RU" dirty="0" err="1" smtClean="0"/>
              <a:t>работ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 Пирамидка»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brv\Desktop\фот.сад.атестат\IMG202402061837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066308" cy="456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51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Раскраска « Пирамидка»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sbrv\Desktop\фот.сад.атестат\IMG20240206183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912768" cy="473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759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Рисование «Мячики для Тани»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brv\Desktop\фото дс 2022\IMG-20231129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628800"/>
            <a:ext cx="554461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20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Музыкальное занятие </a:t>
            </a:r>
            <a:br>
              <a:rPr lang="ru-RU" dirty="0" smtClean="0"/>
            </a:br>
            <a:r>
              <a:rPr lang="ru-RU" dirty="0" smtClean="0"/>
              <a:t>Танец с кубиками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sbrv\Desktop\2021\IMG-b5406e4a760e572fdcb9d2dcffca8971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992888" cy="485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98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Игровая ситуация </a:t>
            </a:r>
            <a:br>
              <a:rPr lang="ru-RU" dirty="0" smtClean="0"/>
            </a:br>
            <a:r>
              <a:rPr lang="ru-RU" dirty="0" smtClean="0"/>
              <a:t>« В магазине игрушек»</a:t>
            </a:r>
            <a:endParaRPr lang="ru-RU" dirty="0"/>
          </a:p>
        </p:txBody>
      </p:sp>
      <p:pic>
        <p:nvPicPr>
          <p:cNvPr id="5122" name="Picture 2" descr="C:\Users\sbrv\Desktop\2024\IMG20240207164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20891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0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Игрушка – неизменный спутник ребенка с первых дней его жизни. Хорошая игрушка побуждает ребенка к размышлениям, ставит перед ним различные игровые задачи. А это и способствует развитию познавательных процессов, память, воображение, мышление, речь ребенка. И вообще развивает всесторонне развитую личность.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729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куклы Маши День рождения</a:t>
            </a:r>
            <a:endParaRPr lang="ru-RU" dirty="0"/>
          </a:p>
        </p:txBody>
      </p:sp>
      <p:pic>
        <p:nvPicPr>
          <p:cNvPr id="2051" name="Picture 3" descr="C:\Users\sbrv\Desktop\2024\20240306_113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04688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brv\Desktop\2024\20240306_1134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996"/>
            <a:ext cx="4248472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297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Игровая ситуация </a:t>
            </a:r>
            <a:br>
              <a:rPr lang="ru-RU" dirty="0" smtClean="0"/>
            </a:br>
            <a:r>
              <a:rPr lang="ru-RU" dirty="0" smtClean="0"/>
              <a:t>«Кукла хочет спать»</a:t>
            </a:r>
            <a:endParaRPr lang="ru-RU" dirty="0"/>
          </a:p>
        </p:txBody>
      </p:sp>
      <p:pic>
        <p:nvPicPr>
          <p:cNvPr id="4098" name="Picture 2" descr="C:\Users\sbrv\Desktop\2024\IMG20240208165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765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brv\Desktop\2024\IMG20240208165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15084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603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« Любимая игрушка»</a:t>
            </a:r>
            <a:endParaRPr lang="ru-RU" dirty="0"/>
          </a:p>
        </p:txBody>
      </p:sp>
      <p:pic>
        <p:nvPicPr>
          <p:cNvPr id="1026" name="Picture 2" descr="C:\Users\sbrv\Desktop\2024\20240305_154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44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Актуальность проекта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Исходя из сегодняшней ситуации, одна из проблем детства состоит в том, что у детей мало опыта игры с игрушками, а у взрослых в неразборчивости их выбора. Многочисленные исследования педагогов и психологов говорят о том, что “игрушка всегда была действенным средством развитии психики и широко использовалась в народной педагогики для социального воспитания и приобщении ребенка к жизни взрослых”. С этой целью и был разработан проект “ Игрушки”.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54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Формирование у детей социально-нравственных качеств через организацию разных видов деятельности: игровой, познавательной, продуктивной;</a:t>
            </a:r>
          </a:p>
          <a:p>
            <a:r>
              <a:rPr lang="ru-RU" dirty="0" smtClean="0"/>
              <a:t>Овладение детьми игровыми действиями, отражающие известные им жизненные ситуации.</a:t>
            </a:r>
          </a:p>
          <a:p>
            <a:r>
              <a:rPr lang="ru-RU" dirty="0" smtClean="0"/>
              <a:t>Формировать бережное отношение к игрушкам, взаимодействие с ними.</a:t>
            </a:r>
          </a:p>
          <a:p>
            <a:r>
              <a:rPr lang="ru-RU" dirty="0" smtClean="0"/>
              <a:t>Способствовать накоплению опыта доброжелательных отношение детей и взрослых, умения играть вместе.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60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Продолжать развивать игровые, познавательные, сенсорные, речевые способности, учитывая индивидуальные и возрастные особенности ребенка;</a:t>
            </a:r>
          </a:p>
          <a:p>
            <a:r>
              <a:rPr lang="ru-RU" dirty="0" smtClean="0"/>
              <a:t>Формировать у детей эмоционально-эстетическое и бережное отношение к игрушкам;</a:t>
            </a:r>
          </a:p>
          <a:p>
            <a:r>
              <a:rPr lang="ru-RU" dirty="0" smtClean="0"/>
              <a:t>Развивать общения и взаимодействия ребенка со сверстниками и взрослым.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85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Участники проекта: дети группы раннего возраста, воспитатели, родители.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32037"/>
            <a:ext cx="8229600" cy="4525963"/>
          </a:xfrm>
        </p:spPr>
        <p:txBody>
          <a:bodyPr/>
          <a:lstStyle/>
          <a:p>
            <a:r>
              <a:rPr lang="ru-RU" dirty="0" smtClean="0"/>
              <a:t>Тип проекта: краткосрочный.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03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Планируемый результат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mtClean="0"/>
              <a:t>пополнить </a:t>
            </a:r>
            <a:r>
              <a:rPr lang="ru-RU" dirty="0" smtClean="0"/>
              <a:t>представление детей об игрушках,</a:t>
            </a:r>
          </a:p>
          <a:p>
            <a:r>
              <a:rPr lang="ru-RU" dirty="0" smtClean="0"/>
              <a:t>проявлять интерес и желание играть с игрушками,</a:t>
            </a:r>
          </a:p>
          <a:p>
            <a:r>
              <a:rPr lang="ru-RU" dirty="0" smtClean="0"/>
              <a:t>развивать речевую активность детей,</a:t>
            </a:r>
          </a:p>
          <a:p>
            <a:r>
              <a:rPr lang="ru-RU" dirty="0" smtClean="0"/>
              <a:t>научить включать в сюжет игры различные игрушки и пытаться осуществить ролевой диалог,</a:t>
            </a:r>
          </a:p>
          <a:p>
            <a:r>
              <a:rPr lang="ru-RU" dirty="0" smtClean="0"/>
              <a:t>научить детей бережнее относиться к игрушкам,</a:t>
            </a:r>
          </a:p>
          <a:p>
            <a:r>
              <a:rPr lang="ru-RU" dirty="0" smtClean="0"/>
              <a:t>развить общение и взаимодействие ребенка со сверстниками и взрослым,</a:t>
            </a:r>
          </a:p>
          <a:p>
            <a:r>
              <a:rPr lang="ru-RU" dirty="0" smtClean="0"/>
              <a:t>оформить выставку совместно с родителями “Любимая игрушка”.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5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Предлагаемые итоги проведения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Активизировать словарь детей: играть вместе, любимая игрушка.</a:t>
            </a:r>
          </a:p>
          <a:p>
            <a:r>
              <a:rPr lang="ru-RU" dirty="0" smtClean="0"/>
              <a:t>Научиться бережно относиться к играм, игрушкам.</a:t>
            </a:r>
          </a:p>
          <a:p>
            <a:r>
              <a:rPr lang="ru-RU" dirty="0" smtClean="0"/>
              <a:t>Умение играть дружно, не ссориться, развить общение и взаимодействие ребенка со сверстниками и взрослым,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44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Итоговый продукт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Выставка любимых игрушек</a:t>
            </a:r>
          </a:p>
          <a:p>
            <a:r>
              <a:rPr lang="ru-RU" dirty="0" smtClean="0"/>
              <a:t>Творческие работы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544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384</Words>
  <Application>Microsoft Office PowerPoint</Application>
  <PresentationFormat>Экран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Проект « Любимые игрушки»</vt:lpstr>
      <vt:lpstr>Презентация PowerPoint</vt:lpstr>
      <vt:lpstr>  Актуальность проекта  </vt:lpstr>
      <vt:lpstr>Цель проекта:</vt:lpstr>
      <vt:lpstr>Задачи:</vt:lpstr>
      <vt:lpstr> Участники проекта: дети группы раннего возраста, воспитатели, родители.</vt:lpstr>
      <vt:lpstr>Планируемый результат проекта:</vt:lpstr>
      <vt:lpstr>Предлагаемые итоги проведения проекта:</vt:lpstr>
      <vt:lpstr>Итоговый продукт проекта:</vt:lpstr>
      <vt:lpstr>Д/И « Чем играют девочки и мальчики»</vt:lpstr>
      <vt:lpstr>Презентация PowerPoint</vt:lpstr>
      <vt:lpstr>Рассматривание игрушек</vt:lpstr>
      <vt:lpstr>Рассказывание  « Моя любимая игрушка»</vt:lpstr>
      <vt:lpstr>Аппликация « Пирамидка»</vt:lpstr>
      <vt:lpstr>Выставка творческих работ работ « Пирамидка»</vt:lpstr>
      <vt:lpstr>Раскраска « Пирамидка»</vt:lpstr>
      <vt:lpstr>Рисование «Мячики для Тани»</vt:lpstr>
      <vt:lpstr>Музыкальное занятие  Танец с кубиками</vt:lpstr>
      <vt:lpstr>Игровая ситуация  « В магазине игрушек»</vt:lpstr>
      <vt:lpstr>У куклы Маши День рождения</vt:lpstr>
      <vt:lpstr>Игровая ситуация  «Кукла хочет спать»</vt:lpstr>
      <vt:lpstr>Выставка « Любимая игрушка»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Игрушки</dc:title>
  <dc:creator>sbrv</dc:creator>
  <cp:lastModifiedBy>sbrv</cp:lastModifiedBy>
  <cp:revision>27</cp:revision>
  <dcterms:created xsi:type="dcterms:W3CDTF">2024-02-06T18:11:49Z</dcterms:created>
  <dcterms:modified xsi:type="dcterms:W3CDTF">2024-03-06T12:51:16Z</dcterms:modified>
</cp:coreProperties>
</file>