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Default Extension="fntdata" ContentType="application/x-fontdata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8" r:id="rId3"/>
    <p:sldId id="259" r:id="rId4"/>
    <p:sldId id="257" r:id="rId5"/>
    <p:sldId id="260" r:id="rId6"/>
    <p:sldId id="261" r:id="rId7"/>
    <p:sldId id="262" r:id="rId8"/>
    <p:sldId id="263" r:id="rId9"/>
  </p:sldIdLst>
  <p:sldSz cx="9144000" cy="6858000" type="screen4x3"/>
  <p:notesSz cx="6858000" cy="9144000"/>
  <p:embeddedFontLst>
    <p:embeddedFont>
      <p:font typeface="SkazkaForSerge"/>
      <p:regular r:id="rId10"/>
    </p:embeddedFont>
    <p:embeddedFont>
      <p:font typeface="Sakkal Majalla" pitchFamily="2" charset="-78"/>
      <p:regular r:id="rId11"/>
      <p:bold r:id="rId12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740000"/>
    <a:srgbClr val="CC0066"/>
    <a:srgbClr val="A42320"/>
    <a:srgbClr val="C42A26"/>
    <a:srgbClr val="8D1E1B"/>
    <a:srgbClr val="820041"/>
    <a:srgbClr val="B05408"/>
    <a:srgbClr val="993300"/>
    <a:srgbClr val="BE2824"/>
    <a:srgbClr val="F90B05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25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3.fntdata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2.fntdata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05.05.2020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yandex.ru/video?path=wizard" TargetMode="External"/><Relationship Id="rId2" Type="http://schemas.openxmlformats.org/officeDocument/2006/relationships/hyperlink" Target="https://yandex.ru/video/search?text=&#1089;&#1082;&#1072;&#1079;&#1082;&#1072;%20&#1072;&#1081;&#1073;&#1086;&#1083;&#1080;&#1090;%20&#1089;&#1084;&#1086;&#1090;&#1088;&#1077;&#1090;&#1100;&amp;path=wizard&amp;parent-reqid=1588678700597642-1136567030971302968500323-production-app-host-vla-web-yp-191&amp;filmId=3181225312293166550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yandex.ru/video/search?text=&#1087;&#1077;&#1089;&#1077;&#1085;&#1082;&#1072;%20&#1087;&#1088;&#1086;%20&#1072;&#1081;&#1073;&#1086;&#1083;&#1080;&#1090;&#1072;%20&#1076;&#1077;&#1090;&#1089;&#1082;&#1072;&#1103;&amp;path=wizard&amp;parent-reqid=1588679665631869-658410204314544622400243-production-app-host-vla-web-yp-129" TargetMode="External"/><Relationship Id="rId2" Type="http://schemas.openxmlformats.org/officeDocument/2006/relationships/hyperlink" Target="https://ipleer.com/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851920" y="548680"/>
            <a:ext cx="4896544" cy="2727920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31750" contourW="12700">
              <a:bevelT w="63500" h="571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dirty="0" smtClean="0">
                <a:ln w="11430"/>
                <a:solidFill>
                  <a:srgbClr val="CC0066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SkazkaForSerge" pitchFamily="18" charset="0"/>
              </a:rPr>
              <a:t>Сказка по кейс-иллюстрации </a:t>
            </a:r>
            <a:br>
              <a:rPr lang="ru-RU" dirty="0" smtClean="0">
                <a:ln w="11430"/>
                <a:solidFill>
                  <a:srgbClr val="CC0066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SkazkaForSerge" pitchFamily="18" charset="0"/>
              </a:rPr>
            </a:br>
            <a:r>
              <a:rPr lang="ru-RU" dirty="0" smtClean="0">
                <a:ln w="11430"/>
                <a:solidFill>
                  <a:srgbClr val="CC0066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SkazkaForSerge" pitchFamily="18" charset="0"/>
              </a:rPr>
              <a:t>« Айболит»</a:t>
            </a:r>
            <a:endParaRPr lang="ru-RU" sz="5400" b="1" dirty="0">
              <a:ln w="11430"/>
              <a:solidFill>
                <a:srgbClr val="CC0066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SkazkaForSerge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114800" y="5334000"/>
            <a:ext cx="4705672" cy="687288"/>
          </a:xfrm>
        </p:spPr>
        <p:txBody>
          <a:bodyPr>
            <a:noAutofit/>
          </a:bodyPr>
          <a:lstStyle/>
          <a:p>
            <a:pPr algn="r">
              <a:spcBef>
                <a:spcPts val="0"/>
              </a:spcBef>
            </a:pPr>
            <a:r>
              <a:rPr lang="ru-RU" sz="1800" dirty="0" smtClean="0">
                <a:solidFill>
                  <a:srgbClr val="A42320"/>
                </a:solidFill>
                <a:latin typeface="SkazkaForSerge" pitchFamily="18" charset="0"/>
              </a:rPr>
              <a:t>Подготовила Турковская М.А.</a:t>
            </a:r>
            <a:endParaRPr lang="ru-RU" sz="1800" dirty="0">
              <a:solidFill>
                <a:schemeClr val="tx1"/>
              </a:solidFill>
              <a:latin typeface="SkazkaForSerge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783551176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332656"/>
            <a:ext cx="8589640" cy="72008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Отгадай  загадку</a:t>
            </a:r>
            <a:endParaRPr lang="ru-RU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600200"/>
            <a:ext cx="8496944" cy="2895600"/>
          </a:xfrm>
        </p:spPr>
        <p:txBody>
          <a:bodyPr>
            <a:normAutofit fontScale="85000" lnSpcReduction="20000"/>
          </a:bodyPr>
          <a:lstStyle/>
          <a:p>
            <a:pPr algn="ctr">
              <a:buNone/>
            </a:pPr>
            <a:r>
              <a:rPr lang="ru-RU" dirty="0" smtClean="0">
                <a:solidFill>
                  <a:srgbClr val="740000"/>
                </a:solidFill>
                <a:latin typeface="SkazkaForSerge"/>
                <a:cs typeface="Sakkal Majalla" pitchFamily="2" charset="-78"/>
              </a:rPr>
              <a:t>Он в лесу у нас живёт,</a:t>
            </a:r>
          </a:p>
          <a:p>
            <a:pPr algn="ctr">
              <a:buNone/>
            </a:pPr>
            <a:r>
              <a:rPr lang="ru-RU" dirty="0" smtClean="0">
                <a:solidFill>
                  <a:srgbClr val="740000"/>
                </a:solidFill>
                <a:latin typeface="SkazkaForSerge"/>
                <a:cs typeface="Sakkal Majalla" pitchFamily="2" charset="-78"/>
              </a:rPr>
              <a:t>Лечит весь лесной народ.</a:t>
            </a:r>
          </a:p>
          <a:p>
            <a:pPr algn="ctr">
              <a:buNone/>
            </a:pPr>
            <a:r>
              <a:rPr lang="ru-RU" dirty="0" smtClean="0">
                <a:solidFill>
                  <a:srgbClr val="740000"/>
                </a:solidFill>
                <a:latin typeface="SkazkaForSerge"/>
                <a:cs typeface="Sakkal Majalla" pitchFamily="2" charset="-78"/>
              </a:rPr>
              <a:t>Всем на помощь он спешит – Добрый доктор…</a:t>
            </a:r>
          </a:p>
          <a:p>
            <a:pPr algn="ctr">
              <a:buNone/>
            </a:pPr>
            <a:r>
              <a:rPr lang="ru-RU" dirty="0" smtClean="0">
                <a:solidFill>
                  <a:srgbClr val="740000"/>
                </a:solidFill>
                <a:latin typeface="SkazkaForSerge"/>
                <a:cs typeface="Sakkal Majalla" pitchFamily="2" charset="-78"/>
              </a:rPr>
              <a:t>Лечит маленьких детей,</a:t>
            </a:r>
          </a:p>
          <a:p>
            <a:pPr algn="ctr">
              <a:buNone/>
            </a:pPr>
            <a:r>
              <a:rPr lang="ru-RU" dirty="0" smtClean="0">
                <a:solidFill>
                  <a:srgbClr val="740000"/>
                </a:solidFill>
                <a:latin typeface="SkazkaForSerge"/>
                <a:cs typeface="Sakkal Majalla" pitchFamily="2" charset="-78"/>
              </a:rPr>
              <a:t>Лечит птичек и зверей,</a:t>
            </a:r>
          </a:p>
          <a:p>
            <a:pPr algn="ctr">
              <a:buNone/>
            </a:pPr>
            <a:r>
              <a:rPr lang="ru-RU" dirty="0" smtClean="0">
                <a:solidFill>
                  <a:srgbClr val="740000"/>
                </a:solidFill>
                <a:latin typeface="SkazkaForSerge"/>
                <a:cs typeface="Sakkal Majalla" pitchFamily="2" charset="-78"/>
              </a:rPr>
              <a:t>Сквозь очки свои глядит Добрый доктор </a:t>
            </a:r>
            <a:r>
              <a:rPr lang="ru-RU" dirty="0" smtClean="0">
                <a:solidFill>
                  <a:srgbClr val="740000"/>
                </a:solidFill>
                <a:latin typeface="SkazkaForSerge"/>
                <a:cs typeface="Sakkal Majalla" pitchFamily="2" charset="-78"/>
              </a:rPr>
              <a:t>…</a:t>
            </a:r>
          </a:p>
          <a:p>
            <a:pPr algn="r">
              <a:buNone/>
            </a:pPr>
            <a:r>
              <a:rPr lang="ru-RU" dirty="0" smtClean="0">
                <a:solidFill>
                  <a:srgbClr val="740000"/>
                </a:solidFill>
                <a:latin typeface="SkazkaForSerge"/>
                <a:cs typeface="Sakkal Majalla" pitchFamily="2" charset="-78"/>
              </a:rPr>
              <a:t>( Айболит)</a:t>
            </a:r>
            <a:endParaRPr lang="ru-RU" dirty="0" smtClean="0">
              <a:solidFill>
                <a:srgbClr val="740000"/>
              </a:solidFill>
              <a:latin typeface="SkazkaForSerge"/>
              <a:cs typeface="Sakkal Majalla" pitchFamily="2" charset="-78"/>
            </a:endParaRPr>
          </a:p>
          <a:p>
            <a:pPr marL="0" indent="0">
              <a:buNone/>
            </a:pPr>
            <a:endParaRPr lang="ru-RU" dirty="0">
              <a:latin typeface="SkazkaForSerge"/>
              <a:cs typeface="Sakkal Majalla" pitchFamily="2" charset="-78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676597825"/>
      </p:ext>
    </p:extLst>
  </p:cSld>
  <p:clrMapOvr>
    <a:masterClrMapping/>
  </p:clrMapOvr>
  <p:transition>
    <p:zoom dir="in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332656"/>
            <a:ext cx="8280920" cy="648072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Посмотри сказку « Айболит» </a:t>
            </a:r>
            <a:endParaRPr lang="ru-RU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395536" y="1124744"/>
            <a:ext cx="8496944" cy="4093428"/>
          </a:xfrm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  <a:buClr>
                <a:srgbClr val="C00000"/>
              </a:buClr>
              <a:buSzPct val="75000"/>
              <a:buNone/>
            </a:pPr>
            <a:r>
              <a:rPr lang="ru-RU" sz="4000" i="1" dirty="0" smtClean="0">
                <a:latin typeface="SkazkaForSerge"/>
              </a:rPr>
              <a:t> </a:t>
            </a:r>
            <a:r>
              <a:rPr lang="ru-RU" sz="2400" i="1" dirty="0" smtClean="0">
                <a:latin typeface="SkazkaForSerge"/>
              </a:rPr>
              <a:t>перейди по ссылке:</a:t>
            </a:r>
          </a:p>
          <a:p>
            <a:pPr>
              <a:spcBef>
                <a:spcPts val="0"/>
              </a:spcBef>
              <a:buClr>
                <a:srgbClr val="C00000"/>
              </a:buClr>
              <a:buSzPct val="75000"/>
              <a:buNone/>
            </a:pPr>
            <a:r>
              <a:rPr lang="ru-RU" sz="4000" i="1" dirty="0" smtClean="0">
                <a:latin typeface="SkazkaForSerge"/>
              </a:rPr>
              <a:t>  </a:t>
            </a:r>
            <a:r>
              <a:rPr lang="en-US" sz="2000" i="1" dirty="0" smtClean="0">
                <a:latin typeface="SkazkaForSerge"/>
                <a:hlinkClick r:id="rId2"/>
              </a:rPr>
              <a:t>https</a:t>
            </a:r>
            <a:r>
              <a:rPr lang="en-US" sz="2000" i="1" dirty="0" smtClean="0">
                <a:latin typeface="SkazkaForSerge"/>
                <a:hlinkClick r:id="rId2"/>
              </a:rPr>
              <a:t>://yandex.ru/video/search?text=</a:t>
            </a:r>
            <a:r>
              <a:rPr lang="ru-RU" sz="2000" i="1" dirty="0" smtClean="0">
                <a:latin typeface="SkazkaForSerge"/>
                <a:hlinkClick r:id="rId2"/>
              </a:rPr>
              <a:t>сказка%20айболит%20смотреть&amp;</a:t>
            </a:r>
            <a:r>
              <a:rPr lang="en-US" sz="2000" i="1" dirty="0" smtClean="0">
                <a:latin typeface="SkazkaForSerge"/>
                <a:hlinkClick r:id="rId2"/>
              </a:rPr>
              <a:t>path=</a:t>
            </a:r>
            <a:r>
              <a:rPr lang="en-US" sz="2000" i="1" dirty="0" err="1" smtClean="0">
                <a:latin typeface="SkazkaForSerge"/>
                <a:hlinkClick r:id="rId2"/>
              </a:rPr>
              <a:t>wizard&amp;parent-reqid</a:t>
            </a:r>
            <a:r>
              <a:rPr lang="en-US" sz="2000" i="1" dirty="0" smtClean="0">
                <a:latin typeface="SkazkaForSerge"/>
                <a:hlinkClick r:id="rId2"/>
              </a:rPr>
              <a:t>=1588678700597642-1136567030971302968500323-production-app-host-vla-web-yp-191&amp;filmId=3181225312293166550</a:t>
            </a:r>
            <a:r>
              <a:rPr lang="ru-RU" sz="2000" i="1" dirty="0" smtClean="0">
                <a:latin typeface="SkazkaForSerge"/>
              </a:rPr>
              <a:t>  </a:t>
            </a:r>
          </a:p>
          <a:p>
            <a:pPr>
              <a:spcBef>
                <a:spcPts val="0"/>
              </a:spcBef>
              <a:buClr>
                <a:srgbClr val="C00000"/>
              </a:buClr>
              <a:buSzPct val="75000"/>
              <a:buNone/>
            </a:pPr>
            <a:endParaRPr lang="ru-RU" sz="2000" i="1" dirty="0" smtClean="0">
              <a:latin typeface="SkazkaForSerge"/>
            </a:endParaRPr>
          </a:p>
          <a:p>
            <a:pPr>
              <a:spcBef>
                <a:spcPts val="0"/>
              </a:spcBef>
              <a:buClr>
                <a:srgbClr val="C00000"/>
              </a:buClr>
              <a:buSzPct val="75000"/>
              <a:buNone/>
            </a:pPr>
            <a:endParaRPr lang="ru-RU" sz="2000" i="1" dirty="0" smtClean="0">
              <a:latin typeface="SkazkaForSerge"/>
            </a:endParaRPr>
          </a:p>
          <a:p>
            <a:pPr>
              <a:spcBef>
                <a:spcPts val="0"/>
              </a:spcBef>
              <a:buClr>
                <a:srgbClr val="C00000"/>
              </a:buClr>
              <a:buSzPct val="75000"/>
              <a:buNone/>
            </a:pPr>
            <a:r>
              <a:rPr lang="en-US" sz="2000" i="1" dirty="0" smtClean="0">
                <a:latin typeface="SkazkaForSerge"/>
                <a:hlinkClick r:id="rId3"/>
              </a:rPr>
              <a:t>https://</a:t>
            </a:r>
            <a:r>
              <a:rPr lang="en-US" sz="2000" i="1" dirty="0" smtClean="0">
                <a:latin typeface="SkazkaForSerge"/>
                <a:hlinkClick r:id="rId3"/>
              </a:rPr>
              <a:t>yandex.ru/video?path=wizard</a:t>
            </a:r>
            <a:r>
              <a:rPr lang="ru-RU" sz="2000" i="1" dirty="0" smtClean="0">
                <a:latin typeface="SkazkaForSerge"/>
              </a:rPr>
              <a:t> </a:t>
            </a:r>
            <a:endParaRPr lang="ru-RU" sz="2000" i="1" dirty="0" smtClean="0">
              <a:latin typeface="SkazkaForSerge"/>
            </a:endParaRPr>
          </a:p>
          <a:p>
            <a:pPr>
              <a:spcBef>
                <a:spcPts val="0"/>
              </a:spcBef>
              <a:buClr>
                <a:srgbClr val="C00000"/>
              </a:buClr>
              <a:buSzPct val="75000"/>
              <a:buNone/>
            </a:pPr>
            <a:endParaRPr lang="ru-RU" sz="2000" i="1" dirty="0" smtClean="0">
              <a:latin typeface="SkazkaForSerge"/>
            </a:endParaRPr>
          </a:p>
          <a:p>
            <a:pPr>
              <a:spcBef>
                <a:spcPts val="0"/>
              </a:spcBef>
              <a:buClr>
                <a:srgbClr val="C00000"/>
              </a:buClr>
              <a:buSzPct val="75000"/>
              <a:buNone/>
            </a:pPr>
            <a:endParaRPr lang="ru-RU" sz="2000" i="1" dirty="0">
              <a:latin typeface="SkazkaForSerge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72321979"/>
      </p:ext>
    </p:extLst>
  </p:cSld>
  <p:clrMapOvr>
    <a:masterClrMapping/>
  </p:clrMapOvr>
  <p:transition>
    <p:wheel spokes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5"/>
          <p:cNvSpPr>
            <a:spLocks noChangeArrowheads="1"/>
          </p:cNvSpPr>
          <p:nvPr/>
        </p:nvSpPr>
        <p:spPr bwMode="auto">
          <a:xfrm>
            <a:off x="467544" y="697334"/>
            <a:ext cx="8280920" cy="37856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solidFill>
                  <a:srgbClr val="FF0000"/>
                </a:solidFill>
                <a:latin typeface="SkazkaForSerge"/>
              </a:rPr>
              <a:t>Беседа </a:t>
            </a:r>
            <a:r>
              <a:rPr lang="ru-RU" sz="2400" i="1" dirty="0" smtClean="0">
                <a:solidFill>
                  <a:srgbClr val="FF0000"/>
                </a:solidFill>
                <a:latin typeface="SkazkaForSerge"/>
              </a:rPr>
              <a:t>по сказке</a:t>
            </a:r>
          </a:p>
          <a:p>
            <a:pPr marL="457200" indent="-457200"/>
            <a:r>
              <a:rPr lang="ru-RU" sz="2400" i="1" dirty="0" smtClean="0">
                <a:latin typeface="SkazkaForSerge"/>
              </a:rPr>
              <a:t>- </a:t>
            </a:r>
            <a:r>
              <a:rPr lang="ru-RU" sz="2400" i="1" dirty="0" smtClean="0">
                <a:latin typeface="SkazkaForSerge"/>
              </a:rPr>
              <a:t>Понравилась ли, тебе сказка?</a:t>
            </a:r>
          </a:p>
          <a:p>
            <a:pPr marL="457200" indent="-457200"/>
            <a:r>
              <a:rPr lang="ru-RU" sz="2400" i="1" dirty="0" smtClean="0">
                <a:latin typeface="SkazkaForSerge"/>
              </a:rPr>
              <a:t>- Чем, она тебе понравилась?</a:t>
            </a:r>
          </a:p>
          <a:p>
            <a:pPr marL="457200" indent="-457200"/>
            <a:r>
              <a:rPr lang="ru-RU" sz="2400" i="1" dirty="0" smtClean="0">
                <a:latin typeface="SkazkaForSerge"/>
              </a:rPr>
              <a:t>- </a:t>
            </a:r>
            <a:r>
              <a:rPr lang="ru-RU" sz="2400" i="1" dirty="0" smtClean="0">
                <a:latin typeface="SkazkaForSerge"/>
              </a:rPr>
              <a:t>Кем был Айболит?</a:t>
            </a:r>
          </a:p>
          <a:p>
            <a:pPr marL="457200" indent="-457200"/>
            <a:r>
              <a:rPr lang="ru-RU" sz="2400" i="1" dirty="0" smtClean="0">
                <a:latin typeface="SkazkaForSerge"/>
              </a:rPr>
              <a:t>- Что он делал?</a:t>
            </a:r>
          </a:p>
          <a:p>
            <a:pPr marL="457200" indent="-457200"/>
            <a:r>
              <a:rPr lang="ru-RU" sz="2400" i="1" dirty="0" smtClean="0">
                <a:latin typeface="SkazkaForSerge"/>
              </a:rPr>
              <a:t>- </a:t>
            </a:r>
            <a:r>
              <a:rPr lang="ru-RU" sz="2400" i="1" dirty="0" smtClean="0">
                <a:latin typeface="SkazkaForSerge"/>
              </a:rPr>
              <a:t>Какие звери приходили к Айболиту?</a:t>
            </a:r>
          </a:p>
          <a:p>
            <a:pPr marL="457200" indent="-457200"/>
            <a:r>
              <a:rPr lang="ru-RU" sz="2400" i="1" dirty="0" smtClean="0">
                <a:latin typeface="SkazkaForSerge"/>
              </a:rPr>
              <a:t>- Почему плакала зайчиха?</a:t>
            </a:r>
          </a:p>
          <a:p>
            <a:pPr marL="457200" indent="-457200"/>
            <a:r>
              <a:rPr lang="ru-RU" sz="2400" i="1" dirty="0" smtClean="0">
                <a:latin typeface="SkazkaForSerge"/>
              </a:rPr>
              <a:t>- </a:t>
            </a:r>
            <a:r>
              <a:rPr lang="ru-RU" sz="2400" i="1" dirty="0" smtClean="0">
                <a:latin typeface="SkazkaForSerge"/>
              </a:rPr>
              <a:t> Зачем доктор Айболит отправился в Африку?</a:t>
            </a:r>
          </a:p>
          <a:p>
            <a:pPr marL="457200" indent="-457200"/>
            <a:r>
              <a:rPr lang="ru-RU" sz="2400" i="1" dirty="0" smtClean="0">
                <a:latin typeface="SkazkaForSerge"/>
              </a:rPr>
              <a:t>- Как он узнал что заболели звери?</a:t>
            </a:r>
          </a:p>
          <a:p>
            <a:pPr marL="457200" indent="-457200"/>
            <a:r>
              <a:rPr lang="ru-RU" sz="2400" i="1" dirty="0" smtClean="0">
                <a:latin typeface="SkazkaForSerge"/>
              </a:rPr>
              <a:t> </a:t>
            </a:r>
            <a:r>
              <a:rPr lang="ru-RU" sz="2400" i="1" dirty="0" smtClean="0">
                <a:latin typeface="SkazkaForSerge"/>
              </a:rPr>
              <a:t>- </a:t>
            </a:r>
            <a:r>
              <a:rPr lang="ru-RU" sz="2400" i="1" dirty="0" smtClean="0">
                <a:latin typeface="SkazkaForSerge"/>
              </a:rPr>
              <a:t>Как доктор лечил больных зверей?</a:t>
            </a:r>
            <a:endParaRPr lang="ru-RU" sz="2400" dirty="0" smtClean="0">
              <a:latin typeface="SkazkaForSerge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16293846"/>
      </p:ext>
    </p:extLst>
  </p:cSld>
  <p:clrMapOvr>
    <a:masterClrMapping/>
  </p:clrMapOvr>
  <p:transition>
    <p:strips dir="r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5"/>
          <p:cNvSpPr>
            <a:spLocks noChangeArrowheads="1"/>
          </p:cNvSpPr>
          <p:nvPr/>
        </p:nvSpPr>
        <p:spPr bwMode="auto">
          <a:xfrm>
            <a:off x="467544" y="697334"/>
            <a:ext cx="8280920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solidFill>
                  <a:srgbClr val="FF0000"/>
                </a:solidFill>
                <a:latin typeface="SkazkaForSerge"/>
              </a:rPr>
              <a:t>Давай поиграем!!</a:t>
            </a:r>
          </a:p>
          <a:p>
            <a:pPr algn="ctr"/>
            <a:endParaRPr lang="ru-RU" sz="2400" dirty="0" smtClean="0">
              <a:latin typeface="SkazkaForSerge"/>
            </a:endParaRPr>
          </a:p>
        </p:txBody>
      </p:sp>
      <p:pic>
        <p:nvPicPr>
          <p:cNvPr id="4" name="Рисунок 3" descr="https://ds04.infourok.ru/uploads/ex/0a93/000ab8f2-b1a772cd/1/img3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9199" y="1219201"/>
            <a:ext cx="6553201" cy="441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3916293846"/>
      </p:ext>
    </p:extLst>
  </p:cSld>
  <p:clrMapOvr>
    <a:masterClrMapping/>
  </p:clrMapOvr>
  <p:transition>
    <p:pull dir="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5"/>
          <p:cNvSpPr>
            <a:spLocks noChangeArrowheads="1"/>
          </p:cNvSpPr>
          <p:nvPr/>
        </p:nvSpPr>
        <p:spPr bwMode="auto">
          <a:xfrm>
            <a:off x="467544" y="697334"/>
            <a:ext cx="8280920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solidFill>
                  <a:srgbClr val="FF0000"/>
                </a:solidFill>
                <a:latin typeface="SkazkaForSerge"/>
              </a:rPr>
              <a:t>Давай поиграем!!</a:t>
            </a:r>
          </a:p>
          <a:p>
            <a:pPr algn="ctr"/>
            <a:endParaRPr lang="ru-RU" sz="2400" dirty="0" smtClean="0">
              <a:latin typeface="SkazkaForSerge"/>
            </a:endParaRPr>
          </a:p>
        </p:txBody>
      </p:sp>
      <p:pic>
        <p:nvPicPr>
          <p:cNvPr id="5" name="Рисунок 4" descr="https://heaclub.ru/tim/be3452a98853be7c39cc45079439f359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01787" y="1202904"/>
            <a:ext cx="5940425" cy="44521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3916293846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5"/>
          <p:cNvSpPr>
            <a:spLocks noChangeArrowheads="1"/>
          </p:cNvSpPr>
          <p:nvPr/>
        </p:nvSpPr>
        <p:spPr bwMode="auto">
          <a:xfrm>
            <a:off x="467544" y="697334"/>
            <a:ext cx="8280920" cy="4770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ru-RU" sz="3200" dirty="0" smtClean="0">
                <a:latin typeface="SkazkaForSerge"/>
              </a:rPr>
              <a:t>Прослушай песенку из мультфильма</a:t>
            </a:r>
          </a:p>
          <a:p>
            <a:pPr algn="ctr"/>
            <a:r>
              <a:rPr lang="ru-RU" sz="3200" dirty="0" smtClean="0">
                <a:latin typeface="SkazkaForSerge"/>
              </a:rPr>
              <a:t> </a:t>
            </a:r>
            <a:r>
              <a:rPr lang="ru-RU" sz="3200" dirty="0" smtClean="0">
                <a:solidFill>
                  <a:srgbClr val="FF0000"/>
                </a:solidFill>
                <a:latin typeface="SkazkaForSerge"/>
              </a:rPr>
              <a:t>« Айболит»</a:t>
            </a:r>
          </a:p>
          <a:p>
            <a:pPr algn="ctr"/>
            <a:endParaRPr lang="ru-RU" sz="2400" dirty="0" smtClean="0">
              <a:solidFill>
                <a:srgbClr val="FF0000"/>
              </a:solidFill>
              <a:latin typeface="SkazkaForSerge"/>
            </a:endParaRPr>
          </a:p>
          <a:p>
            <a:pPr algn="ctr"/>
            <a:r>
              <a:rPr lang="ru-RU" sz="2400" i="1" dirty="0" smtClean="0">
                <a:solidFill>
                  <a:srgbClr val="7030A0"/>
                </a:solidFill>
                <a:latin typeface="SkazkaForSerge"/>
              </a:rPr>
              <a:t>Пройди по ссылке</a:t>
            </a:r>
            <a:r>
              <a:rPr lang="ru-RU" sz="2400" dirty="0" smtClean="0">
                <a:solidFill>
                  <a:srgbClr val="7030A0"/>
                </a:solidFill>
                <a:latin typeface="SkazkaForSerge"/>
              </a:rPr>
              <a:t>: </a:t>
            </a:r>
            <a:r>
              <a:rPr lang="en-US" sz="2400" dirty="0" smtClean="0">
                <a:solidFill>
                  <a:srgbClr val="7030A0"/>
                </a:solidFill>
                <a:latin typeface="SkazkaForSerge"/>
                <a:hlinkClick r:id="rId2"/>
              </a:rPr>
              <a:t>https://ipleer.com</a:t>
            </a:r>
            <a:r>
              <a:rPr lang="en-US" sz="2400" dirty="0" smtClean="0">
                <a:solidFill>
                  <a:srgbClr val="7030A0"/>
                </a:solidFill>
                <a:latin typeface="SkazkaForSerge"/>
                <a:hlinkClick r:id="rId2"/>
              </a:rPr>
              <a:t>/</a:t>
            </a:r>
            <a:r>
              <a:rPr lang="ru-RU" sz="2400" dirty="0" smtClean="0">
                <a:solidFill>
                  <a:srgbClr val="7030A0"/>
                </a:solidFill>
                <a:latin typeface="SkazkaForSerge"/>
              </a:rPr>
              <a:t> </a:t>
            </a:r>
          </a:p>
          <a:p>
            <a:pPr algn="ctr"/>
            <a:endParaRPr lang="ru-RU" sz="2400" dirty="0" smtClean="0">
              <a:solidFill>
                <a:srgbClr val="7030A0"/>
              </a:solidFill>
              <a:latin typeface="SkazkaForSerge"/>
            </a:endParaRPr>
          </a:p>
          <a:p>
            <a:pPr algn="ctr"/>
            <a:endParaRPr lang="ru-RU" sz="2400" dirty="0" smtClean="0">
              <a:solidFill>
                <a:srgbClr val="7030A0"/>
              </a:solidFill>
              <a:latin typeface="SkazkaForSerge"/>
            </a:endParaRPr>
          </a:p>
          <a:p>
            <a:pPr algn="ctr"/>
            <a:r>
              <a:rPr lang="en-US" sz="2400" dirty="0" smtClean="0">
                <a:solidFill>
                  <a:srgbClr val="7030A0"/>
                </a:solidFill>
                <a:latin typeface="SkazkaForSerge"/>
                <a:hlinkClick r:id="rId3"/>
              </a:rPr>
              <a:t>https://yandex.ru/video/search?text=</a:t>
            </a:r>
            <a:r>
              <a:rPr lang="ru-RU" sz="2400" dirty="0" smtClean="0">
                <a:solidFill>
                  <a:srgbClr val="7030A0"/>
                </a:solidFill>
                <a:latin typeface="SkazkaForSerge"/>
                <a:hlinkClick r:id="rId3"/>
              </a:rPr>
              <a:t>песенка%20про%20айболита%20детская&amp;</a:t>
            </a:r>
            <a:r>
              <a:rPr lang="en-US" sz="2400" dirty="0" smtClean="0">
                <a:solidFill>
                  <a:srgbClr val="7030A0"/>
                </a:solidFill>
                <a:latin typeface="SkazkaForSerge"/>
                <a:hlinkClick r:id="rId3"/>
              </a:rPr>
              <a:t>path=</a:t>
            </a:r>
            <a:r>
              <a:rPr lang="en-US" sz="2400" dirty="0" err="1" smtClean="0">
                <a:solidFill>
                  <a:srgbClr val="7030A0"/>
                </a:solidFill>
                <a:latin typeface="SkazkaForSerge"/>
                <a:hlinkClick r:id="rId3"/>
              </a:rPr>
              <a:t>wizard&amp;parent-reqid</a:t>
            </a:r>
            <a:r>
              <a:rPr lang="en-US" sz="2400" dirty="0" smtClean="0">
                <a:solidFill>
                  <a:srgbClr val="7030A0"/>
                </a:solidFill>
                <a:latin typeface="SkazkaForSerge"/>
                <a:hlinkClick r:id="rId3"/>
              </a:rPr>
              <a:t>=1588679665631869-658410204314544622400243-production-app-host-vla-web-yp-129</a:t>
            </a:r>
            <a:r>
              <a:rPr lang="ru-RU" sz="2400" dirty="0" smtClean="0">
                <a:solidFill>
                  <a:srgbClr val="7030A0"/>
                </a:solidFill>
                <a:latin typeface="SkazkaForSerge"/>
              </a:rPr>
              <a:t> </a:t>
            </a:r>
            <a:endParaRPr lang="ru-RU" sz="2400" dirty="0" smtClean="0">
              <a:solidFill>
                <a:srgbClr val="7030A0"/>
              </a:solidFill>
              <a:latin typeface="SkazkaForSerge"/>
            </a:endParaRPr>
          </a:p>
          <a:p>
            <a:pPr algn="ctr"/>
            <a:endParaRPr lang="ru-RU" sz="2400" dirty="0" smtClean="0">
              <a:latin typeface="SkazkaForSerge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16293846"/>
      </p:ext>
    </p:extLst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5"/>
          <p:cNvSpPr>
            <a:spLocks noChangeArrowheads="1"/>
          </p:cNvSpPr>
          <p:nvPr/>
        </p:nvSpPr>
        <p:spPr bwMode="auto">
          <a:xfrm>
            <a:off x="467544" y="697334"/>
            <a:ext cx="8280920" cy="29238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endParaRPr lang="ru-RU" sz="8000" dirty="0" smtClean="0">
              <a:latin typeface="SkazkaForSerge"/>
            </a:endParaRPr>
          </a:p>
          <a:p>
            <a:pPr algn="ctr"/>
            <a:r>
              <a:rPr lang="ru-RU" sz="8000" dirty="0" smtClean="0">
                <a:latin typeface="SkazkaForSerge"/>
              </a:rPr>
              <a:t>Молодец!</a:t>
            </a:r>
            <a:endParaRPr lang="ru-RU" sz="8000" dirty="0" smtClean="0">
              <a:solidFill>
                <a:srgbClr val="7030A0"/>
              </a:solidFill>
              <a:latin typeface="SkazkaForSerge"/>
            </a:endParaRPr>
          </a:p>
          <a:p>
            <a:pPr algn="ctr"/>
            <a:endParaRPr lang="ru-RU" sz="2400" dirty="0" smtClean="0">
              <a:latin typeface="SkazkaForSerge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16293846"/>
      </p:ext>
    </p:extLst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Другая 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7A0000"/>
      </a:hlink>
      <a:folHlink>
        <a:srgbClr val="FAC08F"/>
      </a:folHlink>
    </a:clrScheme>
    <a:fontScheme name="Другая 1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520</TotalTime>
  <Words>160</Words>
  <Application>Microsoft Office PowerPoint</Application>
  <PresentationFormat>Экран (4:3)</PresentationFormat>
  <Paragraphs>37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3" baseType="lpstr">
      <vt:lpstr>Arial</vt:lpstr>
      <vt:lpstr>SkazkaForSerge</vt:lpstr>
      <vt:lpstr>Times New Roman</vt:lpstr>
      <vt:lpstr>Sakkal Majalla</vt:lpstr>
      <vt:lpstr>Тема Office</vt:lpstr>
      <vt:lpstr>Сказка по кейс-иллюстрации  « Айболит»</vt:lpstr>
      <vt:lpstr>Отгадай  загадку</vt:lpstr>
      <vt:lpstr>Посмотри сказку « Айболит» </vt:lpstr>
      <vt:lpstr>Слайд 4</vt:lpstr>
      <vt:lpstr>Слайд 5</vt:lpstr>
      <vt:lpstr>Слайд 6</vt:lpstr>
      <vt:lpstr>Слайд 7</vt:lpstr>
      <vt:lpstr>Слайд 8</vt:lpstr>
    </vt:vector>
  </TitlesOfParts>
  <Company>МАОУ лицей №21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Сказочные</dc:title>
  <dc:creator>Ранько Елена</dc:creator>
  <cp:lastModifiedBy>павел турковский</cp:lastModifiedBy>
  <cp:revision>41</cp:revision>
  <dcterms:created xsi:type="dcterms:W3CDTF">2015-04-19T15:51:03Z</dcterms:created>
  <dcterms:modified xsi:type="dcterms:W3CDTF">2020-05-05T11:59:42Z</dcterms:modified>
</cp:coreProperties>
</file>