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SkazkaForSerge"/>
      <p:regular r:id="rId10"/>
    </p:embeddedFont>
    <p:embeddedFont>
      <p:font typeface="Sakkal Majalla" pitchFamily="2" charset="-78"/>
      <p:regular r:id="rId11"/>
      <p:bold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40000"/>
    <a:srgbClr val="CC0066"/>
    <a:srgbClr val="A42320"/>
    <a:srgbClr val="C42A26"/>
    <a:srgbClr val="8D1E1B"/>
    <a:srgbClr val="820041"/>
    <a:srgbClr val="B05408"/>
    <a:srgbClr val="993300"/>
    <a:srgbClr val="BE2824"/>
    <a:srgbClr val="F90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?path=wizard" TargetMode="External"/><Relationship Id="rId2" Type="http://schemas.openxmlformats.org/officeDocument/2006/relationships/hyperlink" Target="https://yandex.ru/video/search?text=&#1089;&#1082;&#1072;&#1079;&#1082;&#1072;%20&#1072;&#1081;&#1073;&#1086;&#1083;&#1080;&#1090;%20&#1089;&#1084;&#1086;&#1090;&#1088;&#1077;&#1090;&#1100;&amp;path=wizard&amp;parent-reqid=1588678700597642-1136567030971302968500323-production-app-host-vla-web-yp-191&amp;filmId=31812253122931665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text=&#1087;&#1077;&#1089;&#1077;&#1085;&#1082;&#1072;%20&#1087;&#1088;&#1086;%20&#1072;&#1081;&#1073;&#1086;&#1083;&#1080;&#1090;&#1072;%20&#1076;&#1077;&#1090;&#1089;&#1082;&#1072;&#1103;&amp;path=wizard&amp;parent-reqid=1588679665631869-658410204314544622400243-production-app-host-vla-web-yp-129" TargetMode="External"/><Relationship Id="rId2" Type="http://schemas.openxmlformats.org/officeDocument/2006/relationships/hyperlink" Target="https://iple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2727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Сказка по кейс-иллюстрации </a:t>
            </a:r>
            <a:b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 Айболит»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5334000"/>
            <a:ext cx="4705672" cy="68728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A42320"/>
                </a:solidFill>
                <a:latin typeface="SkazkaForSerge" pitchFamily="18" charset="0"/>
              </a:rPr>
              <a:t>Подготовила Турковская М.А.</a:t>
            </a:r>
            <a:endParaRPr lang="ru-RU" sz="18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 загадку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895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Он в лесу у нас живёт,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Лечит весь лесной народ.</a:t>
            </a:r>
          </a:p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Всем на помощь он спешит – Добрый доктор…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Лечит маленьких детей,</a:t>
            </a:r>
          </a:p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Лечит птичек и зверей,</a:t>
            </a:r>
          </a:p>
          <a:p>
            <a:pPr algn="ct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Сквозь очки свои глядит Добрый доктор </a:t>
            </a: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…</a:t>
            </a:r>
          </a:p>
          <a:p>
            <a:pPr algn="r">
              <a:buNone/>
            </a:pPr>
            <a:r>
              <a:rPr lang="ru-RU" dirty="0" smtClean="0">
                <a:solidFill>
                  <a:srgbClr val="740000"/>
                </a:solidFill>
                <a:latin typeface="SkazkaForSerge"/>
                <a:cs typeface="Sakkal Majalla" pitchFamily="2" charset="-78"/>
              </a:rPr>
              <a:t>( Айболит)</a:t>
            </a:r>
            <a:endParaRPr lang="ru-RU" dirty="0" smtClean="0">
              <a:solidFill>
                <a:srgbClr val="740000"/>
              </a:solidFill>
              <a:latin typeface="SkazkaForSerge"/>
              <a:cs typeface="Sakkal Majalla" pitchFamily="2" charset="-78"/>
            </a:endParaRPr>
          </a:p>
          <a:p>
            <a:pPr marL="0" indent="0">
              <a:buNone/>
            </a:pPr>
            <a:endParaRPr lang="ru-RU" dirty="0">
              <a:latin typeface="SkazkaForSerge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сказку « Айболит»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09342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4000" i="1" dirty="0" smtClean="0">
                <a:latin typeface="SkazkaForSerge"/>
              </a:rPr>
              <a:t> </a:t>
            </a:r>
            <a:r>
              <a:rPr lang="ru-RU" sz="2400" i="1" dirty="0" smtClean="0">
                <a:latin typeface="SkazkaForSerge"/>
              </a:rPr>
              <a:t>перейди по ссылке: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4000" i="1" dirty="0" smtClean="0">
                <a:latin typeface="SkazkaForSerge"/>
              </a:rPr>
              <a:t>  </a:t>
            </a:r>
            <a:r>
              <a:rPr lang="en-US" sz="2000" i="1" dirty="0" smtClean="0">
                <a:latin typeface="SkazkaForSerge"/>
                <a:hlinkClick r:id="rId2"/>
              </a:rPr>
              <a:t>https</a:t>
            </a:r>
            <a:r>
              <a:rPr lang="en-US" sz="2000" i="1" dirty="0" smtClean="0">
                <a:latin typeface="SkazkaForSerge"/>
                <a:hlinkClick r:id="rId2"/>
              </a:rPr>
              <a:t>://yandex.ru/video/search?text=</a:t>
            </a:r>
            <a:r>
              <a:rPr lang="ru-RU" sz="2000" i="1" dirty="0" smtClean="0">
                <a:latin typeface="SkazkaForSerge"/>
                <a:hlinkClick r:id="rId2"/>
              </a:rPr>
              <a:t>сказка%20айболит%20смотреть&amp;</a:t>
            </a:r>
            <a:r>
              <a:rPr lang="en-US" sz="2000" i="1" dirty="0" smtClean="0">
                <a:latin typeface="SkazkaForSerge"/>
                <a:hlinkClick r:id="rId2"/>
              </a:rPr>
              <a:t>path=</a:t>
            </a:r>
            <a:r>
              <a:rPr lang="en-US" sz="2000" i="1" dirty="0" err="1" smtClean="0">
                <a:latin typeface="SkazkaForSerge"/>
                <a:hlinkClick r:id="rId2"/>
              </a:rPr>
              <a:t>wizard&amp;parent-reqid</a:t>
            </a:r>
            <a:r>
              <a:rPr lang="en-US" sz="2000" i="1" dirty="0" smtClean="0">
                <a:latin typeface="SkazkaForSerge"/>
                <a:hlinkClick r:id="rId2"/>
              </a:rPr>
              <a:t>=1588678700597642-1136567030971302968500323-production-app-host-vla-web-yp-191&amp;filmId=3181225312293166550</a:t>
            </a:r>
            <a:r>
              <a:rPr lang="ru-RU" sz="2000" i="1" dirty="0" smtClean="0">
                <a:latin typeface="SkazkaForSerge"/>
              </a:rPr>
              <a:t> 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000" i="1" dirty="0" smtClean="0">
              <a:latin typeface="SkazkaForSerge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000" i="1" dirty="0" smtClean="0">
              <a:latin typeface="SkazkaForSerge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2000" i="1" dirty="0" smtClean="0">
                <a:latin typeface="SkazkaForSerge"/>
                <a:hlinkClick r:id="rId3"/>
              </a:rPr>
              <a:t>https://</a:t>
            </a:r>
            <a:r>
              <a:rPr lang="en-US" sz="2000" i="1" dirty="0" smtClean="0">
                <a:latin typeface="SkazkaForSerge"/>
                <a:hlinkClick r:id="rId3"/>
              </a:rPr>
              <a:t>yandex.ru/video?path=wizard</a:t>
            </a:r>
            <a:r>
              <a:rPr lang="ru-RU" sz="2000" i="1" dirty="0" smtClean="0">
                <a:latin typeface="SkazkaForSerge"/>
              </a:rPr>
              <a:t> </a:t>
            </a:r>
            <a:endParaRPr lang="ru-RU" sz="2000" i="1" dirty="0" smtClean="0">
              <a:latin typeface="SkazkaForSerge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000" i="1" dirty="0" smtClean="0">
              <a:latin typeface="SkazkaForSerge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000" i="1" dirty="0">
              <a:latin typeface="SkazkaForSer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kazkaForSerge"/>
              </a:rPr>
              <a:t>Беседа </a:t>
            </a:r>
            <a:r>
              <a:rPr lang="ru-RU" sz="2400" i="1" dirty="0" smtClean="0">
                <a:solidFill>
                  <a:srgbClr val="FF0000"/>
                </a:solidFill>
                <a:latin typeface="SkazkaForSerge"/>
              </a:rPr>
              <a:t>по сказке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</a:t>
            </a:r>
            <a:r>
              <a:rPr lang="ru-RU" sz="2400" i="1" dirty="0" smtClean="0">
                <a:latin typeface="SkazkaForSerge"/>
              </a:rPr>
              <a:t>Понравилась ли, тебе сказка?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Чем, она тебе понравилась?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</a:t>
            </a:r>
            <a:r>
              <a:rPr lang="ru-RU" sz="2400" i="1" dirty="0" smtClean="0">
                <a:latin typeface="SkazkaForSerge"/>
              </a:rPr>
              <a:t>Кем был Айболит?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Что он делал?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</a:t>
            </a:r>
            <a:r>
              <a:rPr lang="ru-RU" sz="2400" i="1" dirty="0" smtClean="0">
                <a:latin typeface="SkazkaForSerge"/>
              </a:rPr>
              <a:t>Какие звери приходили к Айболиту?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Почему плакала зайчиха?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</a:t>
            </a:r>
            <a:r>
              <a:rPr lang="ru-RU" sz="2400" i="1" dirty="0" smtClean="0">
                <a:latin typeface="SkazkaForSerge"/>
              </a:rPr>
              <a:t> Зачем доктор Айболит отправился в Африку?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- Как он узнал что заболели звери?</a:t>
            </a:r>
          </a:p>
          <a:p>
            <a:pPr marL="457200" indent="-457200"/>
            <a:r>
              <a:rPr lang="ru-RU" sz="2400" i="1" dirty="0" smtClean="0">
                <a:latin typeface="SkazkaForSerge"/>
              </a:rPr>
              <a:t> </a:t>
            </a:r>
            <a:r>
              <a:rPr lang="ru-RU" sz="2400" i="1" dirty="0" smtClean="0">
                <a:latin typeface="SkazkaForSerge"/>
              </a:rPr>
              <a:t>- </a:t>
            </a:r>
            <a:r>
              <a:rPr lang="ru-RU" sz="2400" i="1" dirty="0" smtClean="0">
                <a:latin typeface="SkazkaForSerge"/>
              </a:rPr>
              <a:t>Как доктор лечил больных зверей?</a:t>
            </a:r>
            <a:endParaRPr lang="ru-RU" sz="2400" dirty="0" smtClean="0">
              <a:latin typeface="SkazkaForSer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kazkaForSerge"/>
              </a:rPr>
              <a:t>Давай поиграем!!</a:t>
            </a:r>
          </a:p>
          <a:p>
            <a:pPr algn="ctr"/>
            <a:endParaRPr lang="ru-RU" sz="2400" dirty="0" smtClean="0">
              <a:latin typeface="SkazkaForSerge"/>
            </a:endParaRPr>
          </a:p>
        </p:txBody>
      </p:sp>
      <p:pic>
        <p:nvPicPr>
          <p:cNvPr id="4" name="Рисунок 3" descr="https://ds04.infourok.ru/uploads/ex/0a93/000ab8f2-b1a772cd/1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1219201"/>
            <a:ext cx="65532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kazkaForSerge"/>
              </a:rPr>
              <a:t>Давай поиграем!!</a:t>
            </a:r>
          </a:p>
          <a:p>
            <a:pPr algn="ctr"/>
            <a:endParaRPr lang="ru-RU" sz="2400" dirty="0" smtClean="0">
              <a:latin typeface="SkazkaForSerge"/>
            </a:endParaRPr>
          </a:p>
        </p:txBody>
      </p:sp>
      <p:pic>
        <p:nvPicPr>
          <p:cNvPr id="5" name="Рисунок 4" descr="https://heaclub.ru/tim/be3452a98853be7c39cc45079439f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2904"/>
            <a:ext cx="5940425" cy="44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SkazkaForSerge"/>
              </a:rPr>
              <a:t>Прослушай песенку из мультфильма</a:t>
            </a:r>
          </a:p>
          <a:p>
            <a:pPr algn="ctr"/>
            <a:r>
              <a:rPr lang="ru-RU" sz="3200" dirty="0" smtClean="0">
                <a:latin typeface="SkazkaForSerge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SkazkaForSerge"/>
              </a:rPr>
              <a:t>« Айболит»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SkazkaForSerge"/>
            </a:endParaRP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SkazkaForSerge"/>
              </a:rPr>
              <a:t>Пройди по ссылке</a:t>
            </a:r>
            <a:r>
              <a:rPr lang="ru-RU" sz="2400" dirty="0" smtClean="0">
                <a:solidFill>
                  <a:srgbClr val="7030A0"/>
                </a:solidFill>
                <a:latin typeface="SkazkaForSerge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SkazkaForSerge"/>
                <a:hlinkClick r:id="rId2"/>
              </a:rPr>
              <a:t>https://ipleer.com</a:t>
            </a:r>
            <a:r>
              <a:rPr lang="en-US" sz="2400" dirty="0" smtClean="0">
                <a:solidFill>
                  <a:srgbClr val="7030A0"/>
                </a:solidFill>
                <a:latin typeface="SkazkaForSerge"/>
                <a:hlinkClick r:id="rId2"/>
              </a:rPr>
              <a:t>/</a:t>
            </a:r>
            <a:r>
              <a:rPr lang="ru-RU" sz="2400" dirty="0" smtClean="0">
                <a:solidFill>
                  <a:srgbClr val="7030A0"/>
                </a:solidFill>
                <a:latin typeface="SkazkaForSerge"/>
              </a:rPr>
              <a:t> 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SkazkaForSerge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SkazkaForSerge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SkazkaForSerge"/>
                <a:hlinkClick r:id="rId3"/>
              </a:rPr>
              <a:t>https://yandex.ru/video/search?text=</a:t>
            </a:r>
            <a:r>
              <a:rPr lang="ru-RU" sz="2400" dirty="0" smtClean="0">
                <a:solidFill>
                  <a:srgbClr val="7030A0"/>
                </a:solidFill>
                <a:latin typeface="SkazkaForSerge"/>
                <a:hlinkClick r:id="rId3"/>
              </a:rPr>
              <a:t>песенка%20про%20айболита%20детская&amp;</a:t>
            </a:r>
            <a:r>
              <a:rPr lang="en-US" sz="2400" dirty="0" smtClean="0">
                <a:solidFill>
                  <a:srgbClr val="7030A0"/>
                </a:solidFill>
                <a:latin typeface="SkazkaForSerge"/>
                <a:hlinkClick r:id="rId3"/>
              </a:rPr>
              <a:t>path=</a:t>
            </a:r>
            <a:r>
              <a:rPr lang="en-US" sz="2400" dirty="0" err="1" smtClean="0">
                <a:solidFill>
                  <a:srgbClr val="7030A0"/>
                </a:solidFill>
                <a:latin typeface="SkazkaForSerge"/>
                <a:hlinkClick r:id="rId3"/>
              </a:rPr>
              <a:t>wizard&amp;parent-reqid</a:t>
            </a:r>
            <a:r>
              <a:rPr lang="en-US" sz="2400" dirty="0" smtClean="0">
                <a:solidFill>
                  <a:srgbClr val="7030A0"/>
                </a:solidFill>
                <a:latin typeface="SkazkaForSerge"/>
                <a:hlinkClick r:id="rId3"/>
              </a:rPr>
              <a:t>=1588679665631869-658410204314544622400243-production-app-host-vla-web-yp-129</a:t>
            </a:r>
            <a:r>
              <a:rPr lang="ru-RU" sz="2400" dirty="0" smtClean="0">
                <a:solidFill>
                  <a:srgbClr val="7030A0"/>
                </a:solidFill>
                <a:latin typeface="SkazkaForSerge"/>
              </a:rPr>
              <a:t> </a:t>
            </a:r>
            <a:endParaRPr lang="ru-RU" sz="2400" dirty="0" smtClean="0">
              <a:solidFill>
                <a:srgbClr val="7030A0"/>
              </a:solidFill>
              <a:latin typeface="SkazkaForSerge"/>
            </a:endParaRPr>
          </a:p>
          <a:p>
            <a:pPr algn="ctr"/>
            <a:endParaRPr lang="ru-RU" sz="2400" dirty="0" smtClean="0">
              <a:latin typeface="SkazkaForSer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8000" dirty="0" smtClean="0">
              <a:latin typeface="SkazkaForSerge"/>
            </a:endParaRPr>
          </a:p>
          <a:p>
            <a:pPr algn="ctr"/>
            <a:r>
              <a:rPr lang="ru-RU" sz="8000" dirty="0" smtClean="0">
                <a:latin typeface="SkazkaForSerge"/>
              </a:rPr>
              <a:t>Молодец!</a:t>
            </a:r>
            <a:endParaRPr lang="ru-RU" sz="8000" dirty="0" smtClean="0">
              <a:solidFill>
                <a:srgbClr val="7030A0"/>
              </a:solidFill>
              <a:latin typeface="SkazkaForSerge"/>
            </a:endParaRPr>
          </a:p>
          <a:p>
            <a:pPr algn="ctr"/>
            <a:endParaRPr lang="ru-RU" sz="2400" dirty="0" smtClean="0">
              <a:latin typeface="SkazkaForSer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160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SkazkaForSerge</vt:lpstr>
      <vt:lpstr>Times New Roman</vt:lpstr>
      <vt:lpstr>Sakkal Majalla</vt:lpstr>
      <vt:lpstr>Тема Office</vt:lpstr>
      <vt:lpstr>Сказка по кейс-иллюстрации  « Айболит»</vt:lpstr>
      <vt:lpstr>Отгадай  загадку</vt:lpstr>
      <vt:lpstr>Посмотри сказку « Айболит» </vt:lpstr>
      <vt:lpstr>Слайд 4</vt:lpstr>
      <vt:lpstr>Слайд 5</vt:lpstr>
      <vt:lpstr>Слайд 6</vt:lpstr>
      <vt:lpstr>Слайд 7</vt:lpstr>
      <vt:lpstr>Слайд 8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павел турковский</cp:lastModifiedBy>
  <cp:revision>41</cp:revision>
  <dcterms:created xsi:type="dcterms:W3CDTF">2015-04-19T15:51:03Z</dcterms:created>
  <dcterms:modified xsi:type="dcterms:W3CDTF">2020-05-05T11:59:42Z</dcterms:modified>
</cp:coreProperties>
</file>