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0" r:id="rId2"/>
    <p:sldId id="270" r:id="rId3"/>
    <p:sldId id="324" r:id="rId4"/>
    <p:sldId id="325" r:id="rId5"/>
    <p:sldId id="323" r:id="rId6"/>
    <p:sldId id="326" r:id="rId7"/>
    <p:sldId id="327" r:id="rId8"/>
    <p:sldId id="328" r:id="rId9"/>
    <p:sldId id="329" r:id="rId10"/>
    <p:sldId id="330" r:id="rId11"/>
    <p:sldId id="33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  <a:srgbClr val="FF3300"/>
    <a:srgbClr val="000000"/>
    <a:srgbClr val="FF00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C565F-698E-4F75-967C-8AAFED934F1A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86500-6AFB-4683-9DAD-2C2416536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Задание: помоги матрешке найти ее букет.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8FAB-8038-466C-9E35-FDC40F538E2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Задание: помоги матрешке найти ее букет.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8FAB-8038-466C-9E35-FDC40F538E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0A544D-2820-4E64-B58B-4DCAB34B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7FD62-4B74-48F8-9393-D4E218558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18A7E6-CD31-4D60-BD5F-5AB914E1F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FB26-96D3-4C30-B742-72D78CD94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84E26-A834-4317-8DC2-8911CEFCA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68729-C016-4AC7-AD37-899715C6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6164B-8B36-4715-AEED-F393FBF9D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B4CD0-E7E7-4961-9A44-A19DEF18E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0BFB-06E3-443C-A4A8-88F477C4E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C1273-62CD-4A10-AE62-8BB980D2A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74B54-99D6-410B-B6CC-589075987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DB7D0-09FC-40DD-AB06-BE5863B6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533400"/>
            <a:ext cx="830580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Дидактическая игра </a:t>
            </a:r>
            <a:r>
              <a:rPr lang="ru-RU" sz="40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Помоги матрешке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найти </a:t>
            </a:r>
            <a:r>
              <a:rPr lang="ru-RU" sz="40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букет»</a:t>
            </a:r>
            <a:endParaRPr lang="ru-RU" sz="4000" b="1" spc="50" dirty="0" smtClean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2175075" y="1101525"/>
            <a:ext cx="4800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3571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4229410_58478016_duym18.jpg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0800" y="2895600"/>
            <a:ext cx="3643221" cy="3643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E:\Мои документы\народное творчество\хохлома\009.jpg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685800"/>
            <a:ext cx="2209800" cy="2538815"/>
          </a:xfrm>
          <a:prstGeom prst="rect">
            <a:avLst/>
          </a:prstGeom>
          <a:noFill/>
        </p:spPr>
      </p:pic>
      <p:pic>
        <p:nvPicPr>
          <p:cNvPr id="6149" name="Picture 5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118627" y="3663173"/>
            <a:ext cx="267814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56"/>
          <a:stretch>
            <a:fillRect/>
          </a:stretch>
        </p:blipFill>
        <p:spPr bwMode="auto">
          <a:xfrm>
            <a:off x="609600" y="1219200"/>
            <a:ext cx="2133600" cy="444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5525" y="3375950"/>
            <a:ext cx="1752600" cy="25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3.bmp">
            <a:hlinkClick r:id="" action="ppaction://noaction" highlightClick="1">
              <a:snd r:embed="rId3" name="hammer.wav"/>
            </a:hlinkClick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762000"/>
            <a:ext cx="18463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1.62812E-6 L -0.6 -0.1332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6553200" cy="22098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Молодцы!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066800"/>
            <a:ext cx="16232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2057400" y="838201"/>
            <a:ext cx="6629400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Закреплять представления о русской матрешке.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Закреплять умение дифференцировать роспись семеновских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полхов-майданских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матрешек.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Развивать восприятие и внимание.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Закреплять в словаре слова-названия народных промыслов.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200400"/>
            <a:ext cx="36179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Содержание игры: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57200" y="38100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Дети рассматривают демонстрируемый слайд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находят среди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предложенных букетов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соответствующий росписи представленной на слайде матрешки.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случае правильного ответа, при щелчке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этот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букет, он перемещается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свое место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В случае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неправильного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выбора – раздается звук «молоток» и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никаких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действий не происходит.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8" descr="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337" y="457200"/>
            <a:ext cx="26590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" action="ppaction://noaction" highlightClick="1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2800" y="2438400"/>
            <a:ext cx="1790763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I:\Мои документы\народное творчество\полхов майдан\элементы\5.bmp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33400"/>
            <a:ext cx="2148115" cy="2438400"/>
          </a:xfrm>
          <a:prstGeom prst="rect">
            <a:avLst/>
          </a:prstGeom>
          <a:noFill/>
        </p:spPr>
      </p:pic>
      <p:pic>
        <p:nvPicPr>
          <p:cNvPr id="18434" name="Picture 2">
            <a:hlinkClick r:id="" action="ppaction://noaction" highlightClick="1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352800"/>
            <a:ext cx="1905000" cy="270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45903 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1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762000"/>
            <a:ext cx="28956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>
            <a:hlinkClick r:id="" action="ppaction://noaction" highlightClick="1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895600"/>
            <a:ext cx="1828800" cy="270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>
            <a:hlinkClick r:id="" action="ppaction://noaction" highlightClick="1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29200" y="457200"/>
            <a:ext cx="1971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Рисунок 2" descr="3.bmp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590800"/>
            <a:ext cx="18463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4.44444E-6 L -0.59253 0.0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810000"/>
            <a:ext cx="21240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544975"/>
            <a:ext cx="30384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352800"/>
            <a:ext cx="2171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609600"/>
            <a:ext cx="2216447" cy="299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6189E-6 L -0.55834 -0.077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Мои документы\народное творчество\хохлома\033__042.jpg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3352800"/>
            <a:ext cx="1633537" cy="264540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850874"/>
            <a:ext cx="2716394" cy="511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657600"/>
            <a:ext cx="209876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914400"/>
            <a:ext cx="2667000" cy="214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91"/>
          <a:stretch>
            <a:fillRect/>
          </a:stretch>
        </p:blipFill>
        <p:spPr bwMode="auto">
          <a:xfrm>
            <a:off x="6400800" y="838200"/>
            <a:ext cx="2007269" cy="225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56152E-6 L -0.59305 0.313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72774"/>
            <a:ext cx="2895600" cy="59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8525" y="586450"/>
            <a:ext cx="2376000" cy="265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" action="ppaction://noaction" highlightClick="1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762000"/>
            <a:ext cx="1752600" cy="25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" action="ppaction://noaction" highlightClick="1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895600"/>
            <a:ext cx="4114800" cy="366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391400" y="5943600"/>
            <a:ext cx="1295400" cy="4572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21832E-6 L -0.31667 0.32193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810000"/>
            <a:ext cx="234916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Мои документы\народное творчество\полхов майдан\6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6690" y="990601"/>
            <a:ext cx="2656691" cy="4876799"/>
          </a:xfrm>
          <a:prstGeom prst="rect">
            <a:avLst/>
          </a:prstGeom>
          <a:noFill/>
        </p:spPr>
      </p:pic>
      <p:pic>
        <p:nvPicPr>
          <p:cNvPr id="4100" name="Picture 4" descr="E:\Мои документы\народное творчество\хохлома\013.jpg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066800"/>
            <a:ext cx="3184070" cy="1981200"/>
          </a:xfrm>
          <a:prstGeom prst="rect">
            <a:avLst/>
          </a:prstGeom>
          <a:noFill/>
        </p:spPr>
      </p:pic>
      <p:pic>
        <p:nvPicPr>
          <p:cNvPr id="6" name="Picture 2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91"/>
          <a:stretch>
            <a:fillRect/>
          </a:stretch>
        </p:blipFill>
        <p:spPr bwMode="auto">
          <a:xfrm>
            <a:off x="3505200" y="3886200"/>
            <a:ext cx="2196000" cy="246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0725" y="685800"/>
            <a:ext cx="2216447" cy="299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3506E-6 L -0.57501 0.24422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E:\Мои документы\народное творчество\хохлома\033__070.jpg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3581400"/>
            <a:ext cx="2215896" cy="2637971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1219200"/>
            <a:ext cx="2190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762000"/>
            <a:ext cx="209876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:\Мои документы\народное творчество\полхов майдан\элементы\5.bmp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810000"/>
            <a:ext cx="2148115" cy="2438400"/>
          </a:xfrm>
          <a:prstGeom prst="rect">
            <a:avLst/>
          </a:prstGeom>
          <a:noFill/>
        </p:spPr>
      </p:pic>
      <p:pic>
        <p:nvPicPr>
          <p:cNvPr id="5126" name="Picture 6">
            <a:hlinkClick r:id="" action="ppaction://noaction" highlightClick="1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762000"/>
            <a:ext cx="1543050" cy="230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4662E-6 L -0.28142 0.288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597</TotalTime>
  <Words>111</Words>
  <Application>Microsoft Office PowerPoint</Application>
  <PresentationFormat>Экран (4:3)</PresentationFormat>
  <Paragraphs>16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Николай</cp:lastModifiedBy>
  <cp:revision>68</cp:revision>
  <cp:lastPrinted>1601-01-01T00:00:00Z</cp:lastPrinted>
  <dcterms:created xsi:type="dcterms:W3CDTF">1601-01-01T00:00:00Z</dcterms:created>
  <dcterms:modified xsi:type="dcterms:W3CDTF">2020-03-27T18:06:41Z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