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4" r:id="rId2"/>
    <p:sldId id="315" r:id="rId3"/>
    <p:sldId id="256" r:id="rId4"/>
    <p:sldId id="316" r:id="rId5"/>
    <p:sldId id="257" r:id="rId6"/>
    <p:sldId id="281" r:id="rId7"/>
    <p:sldId id="282" r:id="rId8"/>
    <p:sldId id="283" r:id="rId9"/>
    <p:sldId id="284" r:id="rId10"/>
    <p:sldId id="317" r:id="rId11"/>
    <p:sldId id="285" r:id="rId12"/>
    <p:sldId id="287" r:id="rId13"/>
    <p:sldId id="288" r:id="rId14"/>
    <p:sldId id="289" r:id="rId15"/>
    <p:sldId id="29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revoschickova.masha@yandex.ru" initials="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CCFFCC"/>
    <a:srgbClr val="00FFFF"/>
    <a:srgbClr val="FFCC00"/>
    <a:srgbClr val="9933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2" d="100"/>
          <a:sy n="92" d="100"/>
        </p:scale>
        <p:origin x="-41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55D297-7BCF-4640-BBFB-BD1CA5BB1CE0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144278-999D-454B-A7C9-0FA46D58B52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slide" Target="slide12.xml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slide" Target="slide5.xml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slide" Target="slide13.xml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slide" Target="slide5.xml"/><Relationship Id="rId9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slide" Target="slide14.xml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slide" Target="slide5.xml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slide" Target="slide15.xml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slide" Target="slide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4.png"/><Relationship Id="rId7" Type="http://schemas.openxmlformats.org/officeDocument/2006/relationships/slide" Target="slide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879261/d6c25790-a139-49d7-a985-6f4a28265ab3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14651" y="1751255"/>
            <a:ext cx="9635319" cy="41489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«Дикие животные» </a:t>
            </a:r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гры: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живет в лесу», «Кто чем питается», «Где чей домик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426890" y="5720486"/>
            <a:ext cx="1528549" cy="91610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1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9708" y="238992"/>
            <a:ext cx="10681855" cy="6224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 smtClean="0">
                <a:latin typeface="Times New Roman"/>
                <a:ea typeface="Calibri"/>
                <a:cs typeface="Times New Roman"/>
              </a:rPr>
              <a:t>Игра «Где </a:t>
            </a:r>
            <a:r>
              <a:rPr lang="ru-RU" sz="4400" b="1" i="1" dirty="0">
                <a:latin typeface="Times New Roman"/>
                <a:ea typeface="Calibri"/>
                <a:cs typeface="Times New Roman"/>
              </a:rPr>
              <a:t>чей домик</a:t>
            </a:r>
            <a:r>
              <a:rPr lang="ru-RU" sz="4400" b="1" i="1" dirty="0" smtClean="0">
                <a:latin typeface="Times New Roman"/>
                <a:ea typeface="Calibri"/>
                <a:cs typeface="Times New Roman"/>
              </a:rPr>
              <a:t>»</a:t>
            </a:r>
            <a:r>
              <a:rPr lang="ru-RU" sz="4400" dirty="0" smtClean="0">
                <a:latin typeface="Times New Roman"/>
                <a:ea typeface="Calibri"/>
                <a:cs typeface="Times New Roman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latin typeface="Times New Roman"/>
                <a:ea typeface="Calibri"/>
                <a:cs typeface="Times New Roman"/>
              </a:rPr>
              <a:t>Ребенку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необходимо найти каждому животному его домик. Если домик выбран правильно, то животное поселится в нем, если нет, животное останется на месте. (</a:t>
            </a:r>
            <a:r>
              <a:rPr lang="ru-RU" sz="3200" i="1" dirty="0">
                <a:latin typeface="Times New Roman"/>
                <a:ea typeface="Calibri"/>
                <a:cs typeface="Times New Roman"/>
              </a:rPr>
              <a:t>взрослому необходимо нажимать мышкой на выбранный ребенком домик)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При проведении игры, если ребенок затрудняется при ответе, взрослый может помогать ему наводящими вопросами, составлять небольшой рассказ о жилье животного.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4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nplus.com/files/resources/original/57b1a4b2a70381568deb59f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84B928"/>
              </a:clrFrom>
              <a:clrTo>
                <a:srgbClr val="84B9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8351" y="4500476"/>
            <a:ext cx="2951662" cy="2213746"/>
          </a:xfrm>
          <a:prstGeom prst="rect">
            <a:avLst/>
          </a:prstGeom>
        </p:spPr>
      </p:pic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84" y="183240"/>
            <a:ext cx="676715" cy="3718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98" y="2219365"/>
            <a:ext cx="2908612" cy="22304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710" y="183240"/>
            <a:ext cx="3088944" cy="20515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153" y="4449845"/>
            <a:ext cx="3405077" cy="22643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clrChange>
              <a:clrFrom>
                <a:srgbClr val="B1B0B6"/>
              </a:clrFrom>
              <a:clrTo>
                <a:srgbClr val="B1B0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53" y="101887"/>
            <a:ext cx="3779148" cy="23330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619" y="1268424"/>
            <a:ext cx="3142989" cy="3275463"/>
          </a:xfrm>
          <a:prstGeom prst="rect">
            <a:avLst/>
          </a:prstGeom>
        </p:spPr>
      </p:pic>
      <p:pic>
        <p:nvPicPr>
          <p:cNvPr id="11" name="Рисунок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5778" y="6116968"/>
            <a:ext cx="831515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70104 -0.15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nplus.com/files/resources/original/57b1a4b2a70381568deb59f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84B928"/>
              </a:clrFrom>
              <a:clrTo>
                <a:srgbClr val="84B9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0542" y="4373811"/>
            <a:ext cx="3120549" cy="2340411"/>
          </a:xfrm>
          <a:prstGeom prst="rect">
            <a:avLst/>
          </a:prstGeom>
        </p:spPr>
      </p:pic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84" y="183240"/>
            <a:ext cx="676715" cy="3718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18" y="4023627"/>
            <a:ext cx="3555147" cy="27262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710" y="183240"/>
            <a:ext cx="3088944" cy="20515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622" y="2109434"/>
            <a:ext cx="3405077" cy="22643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clrChange>
              <a:clrFrom>
                <a:srgbClr val="B1B0B6"/>
              </a:clrFrom>
              <a:clrTo>
                <a:srgbClr val="B1B0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17" y="183240"/>
            <a:ext cx="3779148" cy="23330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" y="2234814"/>
            <a:ext cx="2512592" cy="2017574"/>
          </a:xfrm>
          <a:prstGeom prst="rect">
            <a:avLst/>
          </a:prstGeom>
        </p:spPr>
      </p:pic>
      <p:pic>
        <p:nvPicPr>
          <p:cNvPr id="16" name="Рисунок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5778" y="6116968"/>
            <a:ext cx="831515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7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2877 0.3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32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nplus.com/files/resources/original/57b1a4b2a70381568deb59f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84B928"/>
              </a:clrFrom>
              <a:clrTo>
                <a:srgbClr val="84B9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4583" y="4352292"/>
            <a:ext cx="3264300" cy="2448224"/>
          </a:xfrm>
          <a:prstGeom prst="rect">
            <a:avLst/>
          </a:prstGeom>
        </p:spPr>
      </p:pic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84" y="183240"/>
            <a:ext cx="676715" cy="3718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98" y="2219365"/>
            <a:ext cx="2908612" cy="22304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710" y="183240"/>
            <a:ext cx="3088944" cy="20515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153" y="4449845"/>
            <a:ext cx="3405077" cy="22643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clrChange>
              <a:clrFrom>
                <a:srgbClr val="B1B0B6"/>
              </a:clrFrom>
              <a:clrTo>
                <a:srgbClr val="B1B0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53" y="101887"/>
            <a:ext cx="3779148" cy="23330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520" y="2065652"/>
            <a:ext cx="2848058" cy="2196331"/>
          </a:xfrm>
          <a:prstGeom prst="rect">
            <a:avLst/>
          </a:prstGeom>
        </p:spPr>
      </p:pic>
      <p:pic>
        <p:nvPicPr>
          <p:cNvPr id="16" name="Рисунок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5778" y="6116968"/>
            <a:ext cx="831515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17956 0.35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1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nplus.com/files/resources/original/57b1a4b2a70381568deb59f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84B928"/>
              </a:clrFrom>
              <a:clrTo>
                <a:srgbClr val="84B9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4583" y="4352292"/>
            <a:ext cx="3264300" cy="2448224"/>
          </a:xfrm>
          <a:prstGeom prst="rect">
            <a:avLst/>
          </a:prstGeom>
        </p:spPr>
      </p:pic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84" y="183240"/>
            <a:ext cx="676715" cy="3718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98" y="2219365"/>
            <a:ext cx="2908612" cy="22304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6102" y="210670"/>
            <a:ext cx="3088944" cy="20515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153" y="4449845"/>
            <a:ext cx="3405077" cy="22643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clrChange>
              <a:clrFrom>
                <a:srgbClr val="B1B0B6"/>
              </a:clrFrom>
              <a:clrTo>
                <a:srgbClr val="B1B0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24" y="0"/>
            <a:ext cx="3779148" cy="23330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75156"/>
            <a:ext cx="3910970" cy="2501734"/>
          </a:xfrm>
          <a:prstGeom prst="rect">
            <a:avLst/>
          </a:prstGeom>
        </p:spPr>
      </p:pic>
      <p:pic>
        <p:nvPicPr>
          <p:cNvPr id="11" name="Рисунок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5778" y="6116968"/>
            <a:ext cx="831515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1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65898 -0.09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3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nplus.com/files/resources/original/57b1a4b2a70381568deb59f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84B928"/>
              </a:clrFrom>
              <a:clrTo>
                <a:srgbClr val="84B9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4583" y="4352292"/>
            <a:ext cx="3264300" cy="2448224"/>
          </a:xfrm>
          <a:prstGeom prst="rect">
            <a:avLst/>
          </a:prstGeom>
        </p:spPr>
      </p:pic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84" y="183240"/>
            <a:ext cx="676715" cy="3718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98" y="2219365"/>
            <a:ext cx="2908612" cy="22304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710" y="183240"/>
            <a:ext cx="3088944" cy="20515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153" y="4449845"/>
            <a:ext cx="3405077" cy="22643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clrChange>
              <a:clrFrom>
                <a:srgbClr val="B1B0B6"/>
              </a:clrFrom>
              <a:clrTo>
                <a:srgbClr val="B1B0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53" y="101887"/>
            <a:ext cx="3779148" cy="23330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" y="1950954"/>
            <a:ext cx="3513631" cy="26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1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56823 0.34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11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182" y="727364"/>
            <a:ext cx="10588336" cy="557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 smtClean="0">
                <a:latin typeface="Times New Roman"/>
                <a:ea typeface="Calibri"/>
                <a:cs typeface="Times New Roman"/>
              </a:rPr>
              <a:t>Игра «Кто </a:t>
            </a:r>
            <a:r>
              <a:rPr lang="ru-RU" sz="3600" b="1" i="1" dirty="0">
                <a:latin typeface="Times New Roman"/>
                <a:ea typeface="Calibri"/>
                <a:cs typeface="Times New Roman"/>
              </a:rPr>
              <a:t>живет в </a:t>
            </a:r>
            <a:r>
              <a:rPr lang="ru-RU" sz="3600" b="1" i="1" dirty="0" smtClean="0">
                <a:latin typeface="Times New Roman"/>
                <a:ea typeface="Calibri"/>
                <a:cs typeface="Times New Roman"/>
              </a:rPr>
              <a:t>лесу»</a:t>
            </a:r>
            <a:endParaRPr lang="ru-RU" sz="3600" b="1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Ребенку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необходимо найти и назвать животных на слайде, которые живут в нашем лесу. 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i="1" dirty="0">
                <a:latin typeface="Times New Roman"/>
                <a:ea typeface="Calibri"/>
                <a:cs typeface="Times New Roman"/>
              </a:rPr>
              <a:t>Взрослый нажимает  мышкой на названного ребенком животного и если он живет в лесу, то остается на слайде, если нет – исчезает. 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atin typeface="Times New Roman"/>
                <a:ea typeface="Calibri"/>
                <a:cs typeface="Times New Roman"/>
              </a:rPr>
              <a:t>При проведении игры взрослый рассказывает ребенку о животных и задает наводящие вопросы.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87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" y="0"/>
            <a:ext cx="12192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50" y="2981011"/>
            <a:ext cx="2404774" cy="1748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4580122"/>
            <a:ext cx="2765049" cy="2025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551380"/>
            <a:ext cx="1808189" cy="14519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16" y="4833606"/>
            <a:ext cx="1325091" cy="10126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9" y="4729595"/>
            <a:ext cx="2482929" cy="20033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4" y="2474814"/>
            <a:ext cx="3539814" cy="23291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61" y="4825124"/>
            <a:ext cx="6096643" cy="21467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20" y="2217389"/>
            <a:ext cx="2492593" cy="2227755"/>
          </a:xfrm>
          <a:prstGeom prst="rect">
            <a:avLst/>
          </a:prstGeom>
        </p:spPr>
      </p:pic>
      <p:pic>
        <p:nvPicPr>
          <p:cNvPr id="2" name="Рисунок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979" y="174014"/>
            <a:ext cx="676715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3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6745" y="124691"/>
            <a:ext cx="10484427" cy="673330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100" b="1" i="1" dirty="0" smtClean="0">
                <a:latin typeface="Times New Roman"/>
                <a:ea typeface="Calibri"/>
                <a:cs typeface="Times New Roman"/>
              </a:rPr>
              <a:t>Игра «Кто </a:t>
            </a:r>
            <a:r>
              <a:rPr lang="ru-RU" sz="4100" b="1" i="1" dirty="0">
                <a:latin typeface="Times New Roman"/>
                <a:ea typeface="Calibri"/>
                <a:cs typeface="Times New Roman"/>
              </a:rPr>
              <a:t>чем питается</a:t>
            </a:r>
            <a:r>
              <a:rPr lang="ru-RU" sz="4100" b="1" i="1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sz="4100" dirty="0" smtClean="0">
              <a:latin typeface="Times New Roman"/>
              <a:ea typeface="Calibri"/>
              <a:cs typeface="Times New Roman"/>
            </a:endParaRPr>
          </a:p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100" dirty="0" smtClean="0">
                <a:latin typeface="Times New Roman"/>
                <a:ea typeface="Calibri"/>
                <a:cs typeface="Times New Roman"/>
              </a:rPr>
              <a:t>Ребенку </a:t>
            </a:r>
            <a:r>
              <a:rPr lang="ru-RU" sz="4100" dirty="0">
                <a:latin typeface="Times New Roman"/>
                <a:ea typeface="Calibri"/>
                <a:cs typeface="Times New Roman"/>
              </a:rPr>
              <a:t>необходимо подобрать к животному угощение. Если угощение подобрано правильно, то оно окажется рядом с животным, если нет, то останется на месте</a:t>
            </a:r>
            <a:r>
              <a:rPr lang="ru-RU" sz="4100" i="1" dirty="0">
                <a:latin typeface="Times New Roman"/>
                <a:ea typeface="Calibri"/>
                <a:cs typeface="Times New Roman"/>
              </a:rPr>
              <a:t>.</a:t>
            </a:r>
            <a:r>
              <a:rPr lang="ru-RU" sz="3600" i="1" dirty="0">
                <a:latin typeface="Calibri"/>
                <a:ea typeface="Calibri"/>
                <a:cs typeface="Times New Roman"/>
              </a:rPr>
              <a:t> </a:t>
            </a:r>
            <a:r>
              <a:rPr lang="ru-RU" sz="4100" i="1" dirty="0">
                <a:latin typeface="Times New Roman"/>
                <a:ea typeface="Calibri"/>
                <a:cs typeface="Times New Roman"/>
              </a:rPr>
              <a:t>(взрослому необходимо нажимать мышкой на выбранное ребенком угощение)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1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ventus.com.ua/images/pelilam/big/onetone/129_papatya_s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21687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747" y="1064482"/>
            <a:ext cx="4158662" cy="43339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4355142"/>
            <a:ext cx="2528537" cy="2502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2" y="210947"/>
            <a:ext cx="2902952" cy="2438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177493"/>
            <a:ext cx="2249547" cy="24720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57" y="2777996"/>
            <a:ext cx="3542482" cy="13163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4094328"/>
            <a:ext cx="2317060" cy="2270339"/>
          </a:xfrm>
          <a:prstGeom prst="rect">
            <a:avLst/>
          </a:prstGeom>
        </p:spPr>
      </p:pic>
      <p:sp>
        <p:nvSpPr>
          <p:cNvPr id="7" name="Стрелка влево 6">
            <a:hlinkClick r:id="rId9" action="ppaction://hlinksldjump"/>
          </p:cNvPr>
          <p:cNvSpPr/>
          <p:nvPr/>
        </p:nvSpPr>
        <p:spPr>
          <a:xfrm>
            <a:off x="116443" y="45313"/>
            <a:ext cx="655093" cy="33127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6443" y="6178723"/>
            <a:ext cx="831515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26744 -0.183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2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ventus.com.ua/images/pelilam/big/onetone/129_papatya_s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21687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4355142"/>
            <a:ext cx="2528537" cy="25028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177493"/>
            <a:ext cx="2249547" cy="24720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57" y="2777996"/>
            <a:ext cx="3542482" cy="13163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4094328"/>
            <a:ext cx="2317060" cy="2270339"/>
          </a:xfrm>
          <a:prstGeom prst="rect">
            <a:avLst/>
          </a:prstGeom>
        </p:spPr>
      </p:pic>
      <p:sp>
        <p:nvSpPr>
          <p:cNvPr id="7" name="Стрелка влево 6">
            <a:hlinkClick r:id="rId7" action="ppaction://hlinksldjump"/>
          </p:cNvPr>
          <p:cNvSpPr/>
          <p:nvPr/>
        </p:nvSpPr>
        <p:spPr>
          <a:xfrm>
            <a:off x="116443" y="45313"/>
            <a:ext cx="655093" cy="33127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" y="1430233"/>
            <a:ext cx="4524473" cy="3633085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55778" y="6116968"/>
            <a:ext cx="831515" cy="371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2" y="210947"/>
            <a:ext cx="2902952" cy="24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3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14935 0.369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ventus.com.ua/images/pelilam/big/onetone/129_papatya_s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21687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4355142"/>
            <a:ext cx="2528537" cy="2502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2" y="210947"/>
            <a:ext cx="2902952" cy="24385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4094328"/>
            <a:ext cx="2317060" cy="2270339"/>
          </a:xfrm>
          <a:prstGeom prst="rect">
            <a:avLst/>
          </a:prstGeom>
        </p:spPr>
      </p:pic>
      <p:sp>
        <p:nvSpPr>
          <p:cNvPr id="7" name="Стрелка влево 6">
            <a:hlinkClick r:id="rId6" action="ppaction://hlinksldjump"/>
          </p:cNvPr>
          <p:cNvSpPr/>
          <p:nvPr/>
        </p:nvSpPr>
        <p:spPr>
          <a:xfrm>
            <a:off x="116443" y="45313"/>
            <a:ext cx="655093" cy="33127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55778" y="6116968"/>
            <a:ext cx="831515" cy="3718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177493"/>
            <a:ext cx="2249547" cy="24720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931246"/>
            <a:ext cx="5296802" cy="38432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57" y="2777996"/>
            <a:ext cx="3542482" cy="13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3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36511 -0.003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5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ventus.com.ua/images/pelilam/big/onetone/129_papatya_s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21687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4355142"/>
            <a:ext cx="2528537" cy="2502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2" y="210947"/>
            <a:ext cx="2902952" cy="2438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57" y="2777996"/>
            <a:ext cx="3542482" cy="13163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4094328"/>
            <a:ext cx="2317060" cy="2270339"/>
          </a:xfrm>
          <a:prstGeom prst="rect">
            <a:avLst/>
          </a:prstGeom>
        </p:spPr>
      </p:pic>
      <p:sp>
        <p:nvSpPr>
          <p:cNvPr id="7" name="Стрелка влево 6">
            <a:hlinkClick r:id="rId7" action="ppaction://hlinksldjump"/>
          </p:cNvPr>
          <p:cNvSpPr/>
          <p:nvPr/>
        </p:nvSpPr>
        <p:spPr>
          <a:xfrm>
            <a:off x="116443" y="45313"/>
            <a:ext cx="655093" cy="33127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55778" y="6116968"/>
            <a:ext cx="831515" cy="371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20" y="1766471"/>
            <a:ext cx="4735271" cy="36516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177493"/>
            <a:ext cx="2249547" cy="24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2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0.69036 0.097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8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ventus.com.ua/images/pelilam/big/onetone/129_papatya_s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21687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2" y="210947"/>
            <a:ext cx="2902952" cy="2438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57" y="2777996"/>
            <a:ext cx="3542482" cy="13163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4094328"/>
            <a:ext cx="2317060" cy="2270339"/>
          </a:xfrm>
          <a:prstGeom prst="rect">
            <a:avLst/>
          </a:prstGeom>
        </p:spPr>
      </p:pic>
      <p:sp>
        <p:nvSpPr>
          <p:cNvPr id="7" name="Стрелка влево 6">
            <a:hlinkClick r:id="rId6" action="ppaction://hlinksldjump"/>
          </p:cNvPr>
          <p:cNvSpPr/>
          <p:nvPr/>
        </p:nvSpPr>
        <p:spPr>
          <a:xfrm>
            <a:off x="116443" y="45313"/>
            <a:ext cx="655093" cy="33127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163845"/>
            <a:ext cx="2249547" cy="24720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1" y="1435396"/>
            <a:ext cx="4869970" cy="3614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7" y="4355142"/>
            <a:ext cx="2528537" cy="25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4513 -0.1824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5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995</TotalTime>
  <Words>55</Words>
  <Application>Microsoft Office PowerPoint</Application>
  <PresentationFormat>Произвольный</PresentationFormat>
  <Paragraphs>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perevoschickova.masha@yandex.ru</dc:creator>
  <cp:lastModifiedBy>1</cp:lastModifiedBy>
  <cp:revision>111</cp:revision>
  <dcterms:created xsi:type="dcterms:W3CDTF">2018-11-13T16:00:38Z</dcterms:created>
  <dcterms:modified xsi:type="dcterms:W3CDTF">2020-04-27T03:36:19Z</dcterms:modified>
</cp:coreProperties>
</file>