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67" r:id="rId4"/>
    <p:sldId id="268" r:id="rId5"/>
    <p:sldId id="269" r:id="rId6"/>
    <p:sldId id="270" r:id="rId7"/>
    <p:sldId id="271" r:id="rId8"/>
    <p:sldId id="273" r:id="rId9"/>
    <p:sldId id="272" r:id="rId10"/>
    <p:sldId id="276" r:id="rId11"/>
    <p:sldId id="274" r:id="rId12"/>
    <p:sldId id="277" r:id="rId13"/>
    <p:sldId id="278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>
        <p:scale>
          <a:sx n="81" d="100"/>
          <a:sy n="81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8ED9C7E-1707-457A-B67F-9B4E489B7B2A}" type="datetimeFigureOut">
              <a:rPr lang="ru-RU" smtClean="0"/>
              <a:t>06.12.2024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07E1B57-9794-45BD-B478-BEF1E596BCD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общеразвивающего вида № 22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Кутского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99592" y="2420888"/>
            <a:ext cx="7056784" cy="155679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«Познавательное развитие детей раннего возраста посредствам использования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бизибордов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331640" y="4437112"/>
            <a:ext cx="7211144" cy="1800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ДС № 22 «Айболит»</a:t>
            </a: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Полторанина Мария Владимировна</a:t>
            </a:r>
          </a:p>
          <a:p>
            <a:pPr marL="0" indent="0" algn="ctr">
              <a:buNone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Усть-Кут</a:t>
            </a:r>
          </a:p>
          <a:p>
            <a:pPr marL="0" indent="0" algn="ctr">
              <a:buNone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</p:spTree>
    <p:extLst>
      <p:ext uri="{BB962C8B-B14F-4D97-AF65-F5344CB8AC3E}">
        <p14:creationId xmlns:p14="http://schemas.microsoft.com/office/powerpoint/2010/main" val="2578364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76672"/>
            <a:ext cx="4311972" cy="287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531818"/>
            <a:ext cx="4474840" cy="298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855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55"/>
          <a:stretch/>
        </p:blipFill>
        <p:spPr bwMode="auto">
          <a:xfrm rot="21215314">
            <a:off x="611560" y="1484784"/>
            <a:ext cx="3241120" cy="4468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2"/>
          <a:stretch/>
        </p:blipFill>
        <p:spPr bwMode="auto">
          <a:xfrm rot="379413">
            <a:off x="5548030" y="1706458"/>
            <a:ext cx="3100305" cy="413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09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5165961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33056"/>
            <a:ext cx="4634596" cy="2085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18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4841" b="5469"/>
          <a:stretch/>
        </p:blipFill>
        <p:spPr bwMode="auto">
          <a:xfrm>
            <a:off x="395536" y="476672"/>
            <a:ext cx="383524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78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25272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2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332656"/>
            <a:ext cx="8136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844922"/>
            <a:ext cx="76328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Georgia" panose="02040502050405020303" pitchFamily="18" charset="0"/>
              </a:rPr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Познавательное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это совокупность количественных и качественных изменений, происходящих в познавательных и психических процессах в связи с возрастом, под влиянием среды и собственного опыта ребенка.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Познавательный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интерес ребенка выражается в стремлении узнать неизведанное, в желании понять суть всего, что окружает, найти имеющиеся отношения и связи.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>
                <a:latin typeface="Georgia" panose="02040502050405020303" pitchFamily="18" charset="0"/>
              </a:rPr>
              <a:t/>
            </a:r>
            <a:br>
              <a:rPr lang="ru-RU" sz="1600" dirty="0">
                <a:latin typeface="Georgia" panose="02040502050405020303" pitchFamily="18" charset="0"/>
              </a:rPr>
            </a:br>
            <a:endParaRPr lang="ru-RU" sz="16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0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https://documents.infourok.ru/e47f0a86-257f-4373-bc7b-b775f1493f02/0/image005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r="19437"/>
          <a:stretch/>
        </p:blipFill>
        <p:spPr bwMode="auto">
          <a:xfrm>
            <a:off x="971600" y="764704"/>
            <a:ext cx="7344815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7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252728"/>
          </a:xfrm>
        </p:spPr>
        <p:txBody>
          <a:bodyPr>
            <a:normAutofit/>
          </a:bodyPr>
          <a:lstStyle/>
          <a:p>
            <a:pPr lvl="0" algn="l"/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16824" cy="5526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50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740794"/>
            <a:ext cx="7992888" cy="1784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	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r="14954"/>
          <a:stretch/>
        </p:blipFill>
        <p:spPr bwMode="auto">
          <a:xfrm>
            <a:off x="423650" y="836712"/>
            <a:ext cx="8263150" cy="4788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243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3892" y="692696"/>
            <a:ext cx="8229600" cy="125272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429000"/>
            <a:ext cx="4835611" cy="3047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16621" r="8109" b="32625"/>
          <a:stretch/>
        </p:blipFill>
        <p:spPr bwMode="auto">
          <a:xfrm>
            <a:off x="5365223" y="1268760"/>
            <a:ext cx="3492469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20373" r="15276" b="4376"/>
          <a:stretch/>
        </p:blipFill>
        <p:spPr bwMode="auto">
          <a:xfrm rot="10800000">
            <a:off x="467543" y="476671"/>
            <a:ext cx="4835611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1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321">
            <a:off x="501488" y="2705749"/>
            <a:ext cx="2919750" cy="389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58" y="338328"/>
            <a:ext cx="2912071" cy="3882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r="22544" b="16058"/>
          <a:stretch/>
        </p:blipFill>
        <p:spPr bwMode="auto">
          <a:xfrm rot="620712">
            <a:off x="5829601" y="2201253"/>
            <a:ext cx="2779111" cy="4566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34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r="9953" b="15560"/>
          <a:stretch/>
        </p:blipFill>
        <p:spPr bwMode="auto">
          <a:xfrm>
            <a:off x="251519" y="1700808"/>
            <a:ext cx="4771343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3802" r="3656" b="4677"/>
          <a:stretch/>
        </p:blipFill>
        <p:spPr bwMode="auto">
          <a:xfrm>
            <a:off x="4932040" y="1591056"/>
            <a:ext cx="4009725" cy="4218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90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73016"/>
            <a:ext cx="4608512" cy="3105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11125" b="16479"/>
          <a:stretch/>
        </p:blipFill>
        <p:spPr bwMode="auto">
          <a:xfrm>
            <a:off x="4211960" y="504055"/>
            <a:ext cx="3384376" cy="355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23303208"/>
            <a:ext cx="2985030" cy="398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7" y="836712"/>
            <a:ext cx="3450870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200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716</TotalTime>
  <Words>148</Words>
  <Application>Microsoft Office PowerPoint</Application>
  <PresentationFormat>On-screen Show (4:3)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Candara</vt:lpstr>
      <vt:lpstr>Georgia</vt:lpstr>
      <vt:lpstr>Symbol</vt:lpstr>
      <vt:lpstr>Times New Roman</vt:lpstr>
      <vt:lpstr>Волна</vt:lpstr>
      <vt:lpstr>Муниципальное дошкольное образовательное учреждение детский сад общеразвивающего вида № 22 Усть - Кутского муниципального образования</vt:lpstr>
      <vt:lpstr>PowerPoint Presentation</vt:lpstr>
      <vt:lpstr>   </vt:lpstr>
      <vt:lpstr>  </vt:lpstr>
      <vt:lpstr>•             </vt:lpstr>
      <vt:lpstr>  </vt:lpstr>
      <vt:lpstr>      </vt:lpstr>
      <vt:lpstr>   </vt:lpstr>
      <vt:lpstr>           </vt:lpstr>
      <vt:lpstr>PowerPoint Presentation</vt:lpstr>
      <vt:lpstr>         </vt:lpstr>
      <vt:lpstr>PowerPoint Presentation</vt:lpstr>
      <vt:lpstr>PowerPoint Presentation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word</cp:lastModifiedBy>
  <cp:revision>52</cp:revision>
  <dcterms:created xsi:type="dcterms:W3CDTF">2018-10-03T15:21:45Z</dcterms:created>
  <dcterms:modified xsi:type="dcterms:W3CDTF">2024-12-06T02:27:20Z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191046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