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5" r:id="rId4"/>
    <p:sldId id="276" r:id="rId5"/>
    <p:sldId id="287" r:id="rId6"/>
    <p:sldId id="286" r:id="rId7"/>
    <p:sldId id="285" r:id="rId8"/>
    <p:sldId id="284" r:id="rId9"/>
    <p:sldId id="283" r:id="rId10"/>
    <p:sldId id="282" r:id="rId11"/>
    <p:sldId id="281" r:id="rId12"/>
    <p:sldId id="280" r:id="rId13"/>
    <p:sldId id="279" r:id="rId14"/>
    <p:sldId id="278" r:id="rId15"/>
    <p:sldId id="277" r:id="rId16"/>
    <p:sldId id="262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0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?path=wizar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?path=wizar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622" y="1414121"/>
            <a:ext cx="569194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endParaRPr lang="ru-RU" sz="60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r>
              <a:rPr lang="ru-RU" sz="60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Сказка </a:t>
            </a:r>
          </a:p>
          <a:p>
            <a:pPr algn="ctr">
              <a:lnSpc>
                <a:spcPts val="7000"/>
              </a:lnSpc>
            </a:pPr>
            <a:r>
              <a:rPr lang="ru-RU" sz="60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« Мешок яблок»</a:t>
            </a:r>
            <a:endParaRPr lang="ru-RU" sz="60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4048" y="3429000"/>
            <a:ext cx="6585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22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r">
              <a:lnSpc>
                <a:spcPct val="150000"/>
              </a:lnSpc>
            </a:pPr>
            <a:endParaRPr lang="ru-RU" sz="22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r">
              <a:lnSpc>
                <a:spcPct val="150000"/>
              </a:lnSpc>
            </a:pPr>
            <a:endParaRPr lang="ru-RU" sz="22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r">
              <a:lnSpc>
                <a:spcPct val="150000"/>
              </a:lnSpc>
            </a:pPr>
            <a:endParaRPr lang="ru-RU" sz="22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r">
              <a:lnSpc>
                <a:spcPct val="150000"/>
              </a:lnSpc>
            </a:pPr>
            <a:endParaRPr lang="ru-RU" sz="22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r">
              <a:lnSpc>
                <a:spcPct val="150000"/>
              </a:lnSpc>
            </a:pPr>
            <a:r>
              <a:rPr lang="ru-RU" sz="2200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Автор: Турковская М.А</a:t>
            </a:r>
            <a:endParaRPr lang="ru-RU" sz="22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1208588"/>
            <a:ext cx="4730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Мама читает сказку с опорой на кейс-иллюстрацию.</a:t>
            </a: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Рисунок 6" descr="мешок яблок сказ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6457"/>
            <a:ext cx="9144000" cy="43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75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1208588"/>
            <a:ext cx="7097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Физминутка </a:t>
            </a:r>
          </a:p>
          <a:p>
            <a:pPr lvl="0" algn="ctr"/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28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Пройди по ссылке: </a:t>
            </a:r>
          </a:p>
          <a:p>
            <a:pPr lvl="0" algn="ctr"/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9486" y="3244334"/>
            <a:ext cx="702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https://yandex.ru/video?path=wizard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сказка сутеева мешок ябл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1208588"/>
            <a:ext cx="70974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Беседа по прочитанному</a:t>
            </a:r>
          </a:p>
          <a:p>
            <a:pPr lvl="0" algn="ctr">
              <a:buFontTx/>
              <a:buChar char="-"/>
            </a:pPr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Как называется сказка?</a:t>
            </a:r>
          </a:p>
          <a:p>
            <a:pPr lvl="0" algn="ctr">
              <a:buFontTx/>
              <a:buChar char="-"/>
            </a:pPr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Куда пошел заяц?</a:t>
            </a:r>
          </a:p>
          <a:p>
            <a:pPr lvl="0" algn="ctr">
              <a:buFontTx/>
              <a:buChar char="-"/>
            </a:pPr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Кого заяц встретил  на  пути?</a:t>
            </a:r>
          </a:p>
          <a:p>
            <a:pPr lvl="0" algn="ctr">
              <a:buFontTx/>
              <a:buChar char="-"/>
            </a:pPr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Что раздавал заяц ?</a:t>
            </a:r>
          </a:p>
          <a:p>
            <a:pPr lvl="0" algn="ctr">
              <a:buFontTx/>
              <a:buChar char="-"/>
            </a:pPr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От кого убежал заяц?</a:t>
            </a:r>
          </a:p>
          <a:p>
            <a:pPr lvl="0" algn="ctr"/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- Принес ли заяц своим зайчатам яблок?</a:t>
            </a:r>
          </a:p>
          <a:p>
            <a:pPr lvl="0" algn="ctr">
              <a:buFontTx/>
              <a:buChar char="-"/>
            </a:pPr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9714" y="3244334"/>
            <a:ext cx="1208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1208588"/>
            <a:ext cx="70974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Вместе с мамой, папой посмотри сказку</a:t>
            </a:r>
          </a:p>
          <a:p>
            <a:pPr lvl="0" algn="ctr"/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Перейди по ссылке:</a:t>
            </a:r>
          </a:p>
          <a:p>
            <a:pPr lvl="0" algn="ctr"/>
            <a:endParaRPr lang="ru-RU" sz="40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en-US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https://yandex.ru/video?path=wizard</a:t>
            </a:r>
            <a:r>
              <a:rPr lang="ru-RU" sz="4000" b="1" i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</a:p>
          <a:p>
            <a:pPr lvl="0" algn="ctr">
              <a:buFontTx/>
              <a:buChar char="-"/>
            </a:pPr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9714" y="3244334"/>
            <a:ext cx="1208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1208588"/>
            <a:ext cx="70974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40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40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6600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Спасибо.</a:t>
            </a:r>
            <a:endParaRPr lang="ru-RU" sz="66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>
              <a:buFontTx/>
              <a:buChar char="-"/>
            </a:pPr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800" b="1" i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9714" y="3244334"/>
            <a:ext cx="1208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сказка заяц и медвед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857" y="1262743"/>
            <a:ext cx="7387771" cy="477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заяц и бельчат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Мешок яблок - Сутеев В.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3892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75</Words>
  <Application>Microsoft Office PowerPoint</Application>
  <PresentationFormat>Экран (4:3)</PresentationFormat>
  <Paragraphs>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павел турковский</cp:lastModifiedBy>
  <cp:revision>79</cp:revision>
  <dcterms:created xsi:type="dcterms:W3CDTF">2013-11-19T05:52:05Z</dcterms:created>
  <dcterms:modified xsi:type="dcterms:W3CDTF">2020-06-03T06:12:07Z</dcterms:modified>
</cp:coreProperties>
</file>