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2939"/>
    <a:srgbClr val="0D8697"/>
    <a:srgbClr val="C6247A"/>
    <a:srgbClr val="C52378"/>
    <a:srgbClr val="98124D"/>
    <a:srgbClr val="853E5B"/>
    <a:srgbClr val="F94900"/>
    <a:srgbClr val="613125"/>
    <a:srgbClr val="AC187B"/>
    <a:srgbClr val="E4ECD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2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-109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ile:///D:\&#1075;&#1086;&#1090;&#1086;&#1074;&#1099;&#1077;%20&#1089;&#1082;&#1072;&#1079;&#1082;&#1080;%20&#1087;&#1086;%20&#1082;&#1077;&#1081;&#1089;-&#1080;&#1083;&#1083;&#1102;&#1089;&#1090;&#1088;&#1072;&#1094;&#1080;&#1103;&#1084;\&#1074;&#1086;&#1083;&#1082;%20&#1080;%20&#1089;&#1077;&#1084;&#1077;&#1088;&#1086;%20&#1082;&#1086;&#1079;&#1083;&#1103;&#1090;.doc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?path=wizard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mndetsady.ru/igrovaya/podvizhnyie-igryi/news11165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lay-plan.ru/games/na-ulitse/podvizhnaya-igra-so-skakalkami-volk-i-semero-kozlya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mndetsady.ru/igrovaya/podvizhnyie-igryi/news11165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35500" y="1612380"/>
            <a:ext cx="653444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ln w="0">
                  <a:noFill/>
                </a:ln>
                <a:solidFill>
                  <a:srgbClr val="00B0F0"/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Сказка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93557" y="2554514"/>
            <a:ext cx="662152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ln w="0">
                  <a:noFill/>
                </a:ln>
                <a:solidFill>
                  <a:srgbClr val="FF0000"/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« Волк и семеро козлят»</a:t>
            </a:r>
          </a:p>
          <a:p>
            <a:pPr algn="ctr">
              <a:lnSpc>
                <a:spcPct val="150000"/>
              </a:lnSpc>
            </a:pPr>
            <a:endParaRPr lang="ru-RU" sz="3600" b="1" dirty="0" smtClean="0">
              <a:ln w="0">
                <a:noFill/>
              </a:ln>
              <a:solidFill>
                <a:srgbClr val="FF0000"/>
              </a:solidFill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n w="0">
                  <a:noFill/>
                </a:ln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Подготовила: Турковская М.А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n w="0">
                  <a:noFill/>
                </a:ln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turkovskaya.marina@bk.ru</a:t>
            </a:r>
            <a:endParaRPr lang="ru-RU" b="1" dirty="0" smtClean="0">
              <a:ln w="0">
                <a:noFill/>
              </a:ln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b="1" dirty="0" smtClean="0">
              <a:ln w="0">
                <a:noFill/>
              </a:ln>
              <a:solidFill>
                <a:srgbClr val="FF0000"/>
              </a:solidFill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10800000" flipV="1">
            <a:off x="1603358" y="3757651"/>
            <a:ext cx="5131270" cy="654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2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3"/>
              </a:rPr>
              <a:t>https://yandex.ru/video?path=wizard</a:t>
            </a:r>
            <a:endParaRPr lang="ru-RU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88571" y="630368"/>
            <a:ext cx="727165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Предлагаю вместе с мамой просмотреть мультфильм,</a:t>
            </a:r>
          </a:p>
          <a:p>
            <a:pPr lvl="0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endParaRPr lang="ru-RU" sz="2400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перейти по ссылке:</a:t>
            </a:r>
            <a:endParaRPr lang="ru-RU" sz="24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654980" y="947726"/>
            <a:ext cx="6153706" cy="10341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solidFill>
                  <a:srgbClr val="7030A0"/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Беседа.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Как называется сказка?</a:t>
            </a:r>
          </a:p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2. Где жила коза с козлятами?</a:t>
            </a:r>
          </a:p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3. Куда уходила коза?</a:t>
            </a:r>
          </a:p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4.Как козлята узнавали, когда приходила коза?</a:t>
            </a:r>
          </a:p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5. Кто съел козлят?</a:t>
            </a:r>
          </a:p>
          <a:p>
            <a:pPr marL="514350" indent="-514350">
              <a:lnSpc>
                <a:spcPct val="150000"/>
              </a:lnSpc>
            </a:pPr>
            <a:r>
              <a:rPr lang="ru-RU" sz="2800" dirty="0" smtClean="0"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6. Что предложила коза волку?</a:t>
            </a:r>
          </a:p>
          <a:p>
            <a:pPr marL="514350" indent="-514350">
              <a:lnSpc>
                <a:spcPct val="150000"/>
              </a:lnSpc>
            </a:pPr>
            <a:endParaRPr lang="ru-RU" sz="2800" dirty="0" smtClean="0">
              <a:latin typeface="+mj-l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302985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654980" y="947725"/>
            <a:ext cx="615370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3657" y="1059542"/>
            <a:ext cx="621211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3"/>
              </a:rPr>
              <a:t> </a:t>
            </a:r>
            <a:r>
              <a:rPr lang="ru-RU" sz="2800" dirty="0" smtClean="0">
                <a:solidFill>
                  <a:srgbClr val="542939"/>
                </a:solidFill>
                <a:latin typeface="+mj-lt"/>
                <a:cs typeface="Arial" pitchFamily="34" charset="0"/>
                <a:hlinkClick r:id="rId3"/>
              </a:rPr>
              <a:t>Подвижная игра « Волк и козлята « </a:t>
            </a:r>
          </a:p>
          <a:p>
            <a:endParaRPr lang="ru-RU" sz="2800" dirty="0" smtClean="0">
              <a:latin typeface="+mj-lt"/>
              <a:cs typeface="Arial" pitchFamily="34" charset="0"/>
              <a:hlinkClick r:id="rId3"/>
            </a:endParaRPr>
          </a:p>
          <a:p>
            <a:r>
              <a:rPr lang="ru-RU" sz="2800" i="1" dirty="0" smtClean="0">
                <a:solidFill>
                  <a:srgbClr val="542939"/>
                </a:solidFill>
                <a:latin typeface="+mj-lt"/>
                <a:cs typeface="Arial" pitchFamily="34" charset="0"/>
                <a:hlinkClick r:id="rId3"/>
              </a:rPr>
              <a:t>перейти по ссылке: </a:t>
            </a:r>
          </a:p>
          <a:p>
            <a:endParaRPr lang="ru-RU" dirty="0" smtClean="0">
              <a:hlinkClick r:id="rId3"/>
            </a:endParaRPr>
          </a:p>
          <a:p>
            <a:r>
              <a:rPr lang="en-US" sz="3200" dirty="0" smtClean="0">
                <a:latin typeface="+mj-lt"/>
                <a:cs typeface="Arial" pitchFamily="34" charset="0"/>
                <a:hlinkClick r:id="rId3"/>
              </a:rPr>
              <a:t>http://tmndetsady.ru/igrovaya/podvizhnyie-igryi/news11165.html</a:t>
            </a:r>
            <a:r>
              <a:rPr lang="ru-RU" sz="3200" dirty="0" smtClean="0">
                <a:latin typeface="+mj-lt"/>
                <a:cs typeface="Arial" pitchFamily="34" charset="0"/>
              </a:rPr>
              <a:t> </a:t>
            </a:r>
          </a:p>
          <a:p>
            <a:endParaRPr lang="ru-RU" sz="2400" dirty="0" smtClean="0">
              <a:latin typeface="+mj-lt"/>
              <a:cs typeface="Arial" pitchFamily="34" charset="0"/>
            </a:endParaRPr>
          </a:p>
          <a:p>
            <a:endParaRPr lang="ru-RU" sz="2400" dirty="0" smtClean="0">
              <a:latin typeface="+mj-lt"/>
              <a:cs typeface="Arial" pitchFamily="34" charset="0"/>
            </a:endParaRPr>
          </a:p>
          <a:p>
            <a:endParaRPr lang="ru-RU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6229" y="3396343"/>
            <a:ext cx="510177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>
              <a:latin typeface="+mj-lt"/>
              <a:cs typeface="Arial" pitchFamily="34" charset="0"/>
              <a:hlinkClick r:id="rId4"/>
            </a:endParaRPr>
          </a:p>
          <a:p>
            <a:r>
              <a:rPr lang="en-US" sz="2800" dirty="0" smtClean="0">
                <a:latin typeface="+mj-lt"/>
                <a:cs typeface="Arial" pitchFamily="34" charset="0"/>
                <a:hlinkClick r:id="rId4"/>
              </a:rPr>
              <a:t>https</a:t>
            </a:r>
            <a:r>
              <a:rPr lang="en-US" sz="2800" dirty="0" smtClean="0">
                <a:latin typeface="+mj-lt"/>
                <a:cs typeface="Arial" pitchFamily="34" charset="0"/>
                <a:hlinkClick r:id="rId4"/>
              </a:rPr>
              <a:t>://play-plan.ru/games/na-ulitse/podvizhnaya-igra-so-skakalkami-volk-i-semero-kozlyat</a:t>
            </a:r>
            <a:r>
              <a:rPr lang="en-US" sz="2400" dirty="0" smtClean="0">
                <a:latin typeface="Arial" pitchFamily="34" charset="0"/>
                <a:cs typeface="Arial" pitchFamily="34" charset="0"/>
                <a:hlinkClick r:id="rId4"/>
              </a:rPr>
              <a:t>/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30298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654980" y="947725"/>
            <a:ext cx="615370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3657" y="1059542"/>
            <a:ext cx="6212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3"/>
              </a:rPr>
              <a:t>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1364343"/>
            <a:ext cx="738777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Молодец!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20800" y="3701142"/>
            <a:ext cx="6212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s://im0-tub-ru.yandex.net/i?id=072e63731a730c3dc4367fe15dde2b19-l&amp;n=1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54629" y="2322287"/>
            <a:ext cx="6270171" cy="3749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01302985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92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павел турковский</cp:lastModifiedBy>
  <cp:revision>105</cp:revision>
  <dcterms:created xsi:type="dcterms:W3CDTF">2013-11-19T05:52:05Z</dcterms:created>
  <dcterms:modified xsi:type="dcterms:W3CDTF">2020-04-30T14:07:07Z</dcterms:modified>
</cp:coreProperties>
</file>