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42939"/>
    <a:srgbClr val="0D8697"/>
    <a:srgbClr val="C6247A"/>
    <a:srgbClr val="C52378"/>
    <a:srgbClr val="98124D"/>
    <a:srgbClr val="853E5B"/>
    <a:srgbClr val="F94900"/>
    <a:srgbClr val="613125"/>
    <a:srgbClr val="AC187B"/>
    <a:srgbClr val="E4ECD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025" autoAdjust="0"/>
    <p:restoredTop sz="96433" autoAdjust="0"/>
  </p:normalViewPr>
  <p:slideViewPr>
    <p:cSldViewPr snapToGrid="0">
      <p:cViewPr varScale="1">
        <p:scale>
          <a:sx n="66" d="100"/>
          <a:sy n="66" d="100"/>
        </p:scale>
        <p:origin x="-1098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pPr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file:///D:\&#1075;&#1086;&#1090;&#1086;&#1074;&#1099;&#1077;%20&#1089;&#1082;&#1072;&#1079;&#1082;&#1080;%20&#1087;&#1086;%20&#1082;&#1077;&#1081;&#1089;-&#1080;&#1083;&#1083;&#1102;&#1089;&#1090;&#1088;&#1072;&#1094;&#1080;&#1103;&#1084;\&#1074;&#1086;&#1083;&#1082;%20&#1080;%20&#1089;&#1077;&#1084;&#1077;&#1088;&#1086;%20&#1082;&#1086;&#1079;&#1083;&#1103;&#1090;.docx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video?path=wizard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tmndetsady.ru/igrovaya/podvizhnyie-igryi/news11165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play-plan.ru/games/na-ulitse/podvizhnaya-igra-so-skakalkami-volk-i-semero-kozlyat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tmndetsady.ru/igrovaya/podvizhnyie-igryi/news11165.html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hlinkClick r:id="rId2" action="ppaction://hlinkfile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535500" y="1612380"/>
            <a:ext cx="6534443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ln w="0">
                  <a:noFill/>
                </a:ln>
                <a:solidFill>
                  <a:srgbClr val="00B0F0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Сказка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593557" y="2554514"/>
            <a:ext cx="662152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600" b="1" dirty="0" smtClean="0">
                <a:ln w="0">
                  <a:noFill/>
                </a:ln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« Волк и семеро козлят»</a:t>
            </a:r>
          </a:p>
          <a:p>
            <a:pPr algn="ctr">
              <a:lnSpc>
                <a:spcPct val="150000"/>
              </a:lnSpc>
            </a:pPr>
            <a:endParaRPr lang="ru-RU" sz="3600" b="1" dirty="0" smtClean="0">
              <a:ln w="0">
                <a:noFill/>
              </a:ln>
              <a:solidFill>
                <a:srgbClr val="FF0000"/>
              </a:solidFill>
              <a:latin typeface="+mj-lt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ln w="0">
                  <a:noFill/>
                </a:ln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Подготовила: Турковская М.А</a:t>
            </a:r>
          </a:p>
          <a:p>
            <a:pPr>
              <a:lnSpc>
                <a:spcPct val="150000"/>
              </a:lnSpc>
            </a:pPr>
            <a:r>
              <a:rPr lang="en-US" b="1" dirty="0" smtClean="0">
                <a:ln w="0">
                  <a:noFill/>
                </a:ln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turkovskaya.marina@bk.ru</a:t>
            </a:r>
            <a:endParaRPr lang="ru-RU" b="1" dirty="0" smtClean="0">
              <a:ln w="0">
                <a:noFill/>
              </a:ln>
              <a:latin typeface="+mj-lt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endParaRPr lang="ru-RU" b="1" dirty="0" smtClean="0">
              <a:ln w="0">
                <a:noFill/>
              </a:ln>
              <a:solidFill>
                <a:srgbClr val="FF0000"/>
              </a:solidFill>
              <a:latin typeface="+mj-lt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2666071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0800000" flipV="1">
            <a:off x="1603358" y="3757651"/>
            <a:ext cx="5131270" cy="6546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2400" dirty="0" smtClean="0"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  <a:hlinkClick r:id="rId3"/>
              </a:rPr>
              <a:t>https://yandex.ru/video?path=wizard</a:t>
            </a: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88571" y="630368"/>
            <a:ext cx="727165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endParaRPr lang="ru-RU" sz="240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sz="40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Предлагаю вместе с мамой просмотреть мультфильм,</a:t>
            </a:r>
          </a:p>
          <a:p>
            <a:pPr lvl="0"/>
            <a:r>
              <a:rPr lang="ru-RU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endParaRPr lang="ru-RU" sz="2400" i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400" i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перейти по ссылке:</a:t>
            </a:r>
            <a:endParaRPr lang="ru-RU" sz="2400" i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j-lt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5593444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54980" y="947726"/>
            <a:ext cx="6153706" cy="10341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ru-RU" sz="2800" dirty="0" smtClean="0">
                <a:solidFill>
                  <a:srgbClr val="7030A0"/>
                </a:solidFill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Беседа.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ru-RU" sz="2800" dirty="0" smtClean="0"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Как называется сказка?</a:t>
            </a:r>
          </a:p>
          <a:p>
            <a:pPr marL="514350" indent="-514350">
              <a:lnSpc>
                <a:spcPct val="150000"/>
              </a:lnSpc>
            </a:pPr>
            <a:r>
              <a:rPr lang="ru-RU" sz="2800" dirty="0" smtClean="0"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2. Где жила коза с козлятами?</a:t>
            </a:r>
          </a:p>
          <a:p>
            <a:pPr marL="514350" indent="-514350">
              <a:lnSpc>
                <a:spcPct val="150000"/>
              </a:lnSpc>
            </a:pPr>
            <a:r>
              <a:rPr lang="ru-RU" sz="2800" dirty="0" smtClean="0"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3. Куда уходила коза?</a:t>
            </a:r>
          </a:p>
          <a:p>
            <a:pPr marL="514350" indent="-514350">
              <a:lnSpc>
                <a:spcPct val="150000"/>
              </a:lnSpc>
            </a:pPr>
            <a:r>
              <a:rPr lang="ru-RU" sz="2800" dirty="0" smtClean="0"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4.Как козлята узнавали, когда приходила коза?</a:t>
            </a:r>
          </a:p>
          <a:p>
            <a:pPr marL="514350" indent="-514350">
              <a:lnSpc>
                <a:spcPct val="150000"/>
              </a:lnSpc>
            </a:pPr>
            <a:r>
              <a:rPr lang="ru-RU" sz="2800" dirty="0" smtClean="0"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5. Кто съел козлят?</a:t>
            </a:r>
          </a:p>
          <a:p>
            <a:pPr marL="514350" indent="-514350">
              <a:lnSpc>
                <a:spcPct val="150000"/>
              </a:lnSpc>
            </a:pPr>
            <a:r>
              <a:rPr lang="ru-RU" sz="2800" dirty="0" smtClean="0">
                <a:latin typeface="+mj-lt"/>
                <a:ea typeface="Tahoma" panose="020B0604030504040204" pitchFamily="34" charset="0"/>
                <a:cs typeface="Arial" panose="020B0604020202020204" pitchFamily="34" charset="0"/>
              </a:rPr>
              <a:t>6. Что предложила коза волку?</a:t>
            </a:r>
          </a:p>
          <a:p>
            <a:pPr marL="514350" indent="-514350">
              <a:lnSpc>
                <a:spcPct val="150000"/>
              </a:lnSpc>
            </a:pPr>
            <a:endParaRPr lang="ru-RU" sz="2800" dirty="0" smtClean="0">
              <a:latin typeface="+mj-lt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54980" y="947725"/>
            <a:ext cx="615370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3657" y="1059542"/>
            <a:ext cx="6212114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3"/>
              </a:rPr>
              <a:t> </a:t>
            </a:r>
            <a:r>
              <a:rPr lang="ru-RU" sz="2800" dirty="0" smtClean="0">
                <a:solidFill>
                  <a:srgbClr val="542939"/>
                </a:solidFill>
                <a:latin typeface="+mj-lt"/>
                <a:cs typeface="Arial" pitchFamily="34" charset="0"/>
                <a:hlinkClick r:id="rId3"/>
              </a:rPr>
              <a:t>Подвижная игра « Волк и козлята « </a:t>
            </a:r>
          </a:p>
          <a:p>
            <a:endParaRPr lang="ru-RU" sz="2800" dirty="0" smtClean="0">
              <a:latin typeface="+mj-lt"/>
              <a:cs typeface="Arial" pitchFamily="34" charset="0"/>
              <a:hlinkClick r:id="rId3"/>
            </a:endParaRPr>
          </a:p>
          <a:p>
            <a:r>
              <a:rPr lang="ru-RU" sz="2800" i="1" dirty="0" smtClean="0">
                <a:solidFill>
                  <a:srgbClr val="542939"/>
                </a:solidFill>
                <a:latin typeface="+mj-lt"/>
                <a:cs typeface="Arial" pitchFamily="34" charset="0"/>
                <a:hlinkClick r:id="rId3"/>
              </a:rPr>
              <a:t>перейти по ссылке: </a:t>
            </a:r>
          </a:p>
          <a:p>
            <a:endParaRPr lang="ru-RU" dirty="0" smtClean="0">
              <a:hlinkClick r:id="rId3"/>
            </a:endParaRPr>
          </a:p>
          <a:p>
            <a:r>
              <a:rPr lang="en-US" sz="3200" dirty="0" smtClean="0">
                <a:latin typeface="+mj-lt"/>
                <a:cs typeface="Arial" pitchFamily="34" charset="0"/>
                <a:hlinkClick r:id="rId3"/>
              </a:rPr>
              <a:t>http://tmndetsady.ru/igrovaya/podvizhnyie-igryi/news11165.html</a:t>
            </a:r>
            <a:r>
              <a:rPr lang="ru-RU" sz="3200" dirty="0" smtClean="0">
                <a:latin typeface="+mj-lt"/>
                <a:cs typeface="Arial" pitchFamily="34" charset="0"/>
              </a:rPr>
              <a:t> </a:t>
            </a:r>
          </a:p>
          <a:p>
            <a:endParaRPr lang="ru-RU" sz="2400" dirty="0" smtClean="0">
              <a:latin typeface="+mj-lt"/>
              <a:cs typeface="Arial" pitchFamily="34" charset="0"/>
            </a:endParaRPr>
          </a:p>
          <a:p>
            <a:endParaRPr lang="ru-RU" sz="2400" dirty="0" smtClean="0">
              <a:latin typeface="+mj-lt"/>
              <a:cs typeface="Arial" pitchFamily="34" charset="0"/>
            </a:endParaRPr>
          </a:p>
          <a:p>
            <a:endParaRPr lang="ru-RU" sz="2400" dirty="0" smtClean="0">
              <a:latin typeface="+mj-lt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56229" y="3396343"/>
            <a:ext cx="5101771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 smtClean="0">
              <a:latin typeface="+mj-lt"/>
              <a:cs typeface="Arial" pitchFamily="34" charset="0"/>
              <a:hlinkClick r:id="rId4"/>
            </a:endParaRPr>
          </a:p>
          <a:p>
            <a:r>
              <a:rPr lang="en-US" sz="2800" dirty="0" smtClean="0">
                <a:latin typeface="+mj-lt"/>
                <a:cs typeface="Arial" pitchFamily="34" charset="0"/>
                <a:hlinkClick r:id="rId4"/>
              </a:rPr>
              <a:t>https</a:t>
            </a:r>
            <a:r>
              <a:rPr lang="en-US" sz="2800" dirty="0" smtClean="0">
                <a:latin typeface="+mj-lt"/>
                <a:cs typeface="Arial" pitchFamily="34" charset="0"/>
                <a:hlinkClick r:id="rId4"/>
              </a:rPr>
              <a:t>://play-plan.ru/games/na-ulitse/podvizhnaya-igra-so-skakalkami-volk-i-semero-kozlyat</a:t>
            </a:r>
            <a:r>
              <a:rPr lang="en-US" sz="2400" dirty="0" smtClean="0">
                <a:latin typeface="Arial" pitchFamily="34" charset="0"/>
                <a:cs typeface="Arial" pitchFamily="34" charset="0"/>
                <a:hlinkClick r:id="rId4"/>
              </a:rPr>
              <a:t>/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21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654980" y="947725"/>
            <a:ext cx="615370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 smtClean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  <a:p>
            <a:pPr marL="514350" indent="-514350">
              <a:lnSpc>
                <a:spcPct val="150000"/>
              </a:lnSpc>
            </a:pPr>
            <a:endParaRPr lang="ru-RU" sz="2400" dirty="0">
              <a:latin typeface="Arial" panose="020B0604020202020204" pitchFamily="34" charset="0"/>
              <a:ea typeface="Tahom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683657" y="1059542"/>
            <a:ext cx="62121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hlinkClick r:id="rId3"/>
              </a:rPr>
              <a:t>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9200" y="1364343"/>
            <a:ext cx="7387771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rgbClr val="FF0000"/>
                </a:solidFill>
                <a:latin typeface="+mj-lt"/>
                <a:cs typeface="Arial" pitchFamily="34" charset="0"/>
              </a:rPr>
              <a:t>Молодец!</a:t>
            </a:r>
          </a:p>
          <a:p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20800" y="3701142"/>
            <a:ext cx="62121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https://im0-tub-ru.yandex.net/i?id=072e63731a730c3dc4367fe15dde2b19-l&amp;n=1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54629" y="2322287"/>
            <a:ext cx="6270171" cy="3749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01302985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563</TotalTime>
  <Words>92</Words>
  <Application>Microsoft Office PowerPoint</Application>
  <PresentationFormat>Экран (4:3)</PresentationFormat>
  <Paragraphs>52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павел турковский</cp:lastModifiedBy>
  <cp:revision>105</cp:revision>
  <dcterms:created xsi:type="dcterms:W3CDTF">2013-11-19T05:52:05Z</dcterms:created>
  <dcterms:modified xsi:type="dcterms:W3CDTF">2020-04-30T14:07:07Z</dcterms:modified>
</cp:coreProperties>
</file>