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59EDE-94D4-4CD0-AE72-0F652A836F67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4B83F-8484-4C6D-9226-869853A4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59EDE-94D4-4CD0-AE72-0F652A836F67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4B83F-8484-4C6D-9226-869853A4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59EDE-94D4-4CD0-AE72-0F652A836F67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4B83F-8484-4C6D-9226-869853A4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59EDE-94D4-4CD0-AE72-0F652A836F67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4B83F-8484-4C6D-9226-869853A4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59EDE-94D4-4CD0-AE72-0F652A836F67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4B83F-8484-4C6D-9226-869853A4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59EDE-94D4-4CD0-AE72-0F652A836F67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4B83F-8484-4C6D-9226-869853A4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59EDE-94D4-4CD0-AE72-0F652A836F67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4B83F-8484-4C6D-9226-869853A4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59EDE-94D4-4CD0-AE72-0F652A836F67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4B83F-8484-4C6D-9226-869853A4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59EDE-94D4-4CD0-AE72-0F652A836F67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4B83F-8484-4C6D-9226-869853A4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59EDE-94D4-4CD0-AE72-0F652A836F67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4B83F-8484-4C6D-9226-869853A4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59EDE-94D4-4CD0-AE72-0F652A836F67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4B83F-8484-4C6D-9226-869853A4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159EDE-94D4-4CD0-AE72-0F652A836F67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A4B83F-8484-4C6D-9226-869853A4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ebenok.com/file/86174/sova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ebenok.com/file/86174/sova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ebenok.com/file/86174/sova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ebenok.com/file/86174/sova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enok.com/file/86174/sova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enok.com/file/86174/sova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enok.com/file/86174/sova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enok.com/file/86174/sov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enok.com/file/86174/sova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enok.com/file/86174/sova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enok.com/file/86174/sova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enok.com/file/86174/sova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enok.com/file/86174/sova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enok.com/file/86174/sova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enok.com/file/86174/sova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86156">
            <a:off x="755427" y="1338748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i="1" dirty="0" smtClean="0">
                <a:solidFill>
                  <a:srgbClr val="0070C0"/>
                </a:solidFill>
              </a:rPr>
              <a:t>Птицы Байкала</a:t>
            </a:r>
            <a:endParaRPr lang="ru-RU" sz="80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564904"/>
            <a:ext cx="7406640" cy="3312368"/>
          </a:xfrm>
        </p:spPr>
        <p:txBody>
          <a:bodyPr>
            <a:normAutofit/>
          </a:bodyPr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</p:txBody>
      </p:sp>
      <p:pic>
        <p:nvPicPr>
          <p:cNvPr id="6" name="Picture 4" descr="sov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12360" y="116632"/>
            <a:ext cx="1124819" cy="1215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ov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84368" y="404664"/>
            <a:ext cx="1124819" cy="1215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БОЛЬШАЯ ПОГАНКА ИЛИ ЧОМГА</a:t>
            </a:r>
            <a:endParaRPr lang="ru-RU" dirty="0"/>
          </a:p>
        </p:txBody>
      </p:sp>
      <p:pic>
        <p:nvPicPr>
          <p:cNvPr id="5" name="Содержимое 4" descr="http://sivatherium.narod.ru/postcard/rubirds02/pic_12.jpg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857652" cy="52235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4500594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Обычная, гнездящаяся на Байкале птица средних размеров. Чомга хорошо плавает и отлично ныряет, но поднимается с воды тяжело, после длительного разбега. Полет, как и у всех поганок, прямой и быстрый.</a:t>
            </a:r>
            <a:br>
              <a:rPr lang="ru-RU" dirty="0" smtClean="0"/>
            </a:br>
            <a:r>
              <a:rPr lang="ru-RU" dirty="0" smtClean="0"/>
              <a:t>Прилетают птицы в дельту Селенги в конце апреля — начале мая. Кроме дельты Селенги они гнездятся в </a:t>
            </a:r>
            <a:r>
              <a:rPr lang="ru-RU" dirty="0" err="1" smtClean="0"/>
              <a:t>Баргузинской</a:t>
            </a:r>
            <a:r>
              <a:rPr lang="ru-RU" dirty="0" smtClean="0"/>
              <a:t> долине на пресных озерах, в </a:t>
            </a:r>
            <a:r>
              <a:rPr lang="ru-RU" dirty="0" err="1" smtClean="0"/>
              <a:t>Чивыркуйском</a:t>
            </a:r>
            <a:r>
              <a:rPr lang="ru-RU" dirty="0" smtClean="0"/>
              <a:t> заливе и на Верхней Ангаре, а также по берегам озер, расположенных на береговых террасах Байкала, и по широким долинам рек.</a:t>
            </a:r>
            <a:br>
              <a:rPr lang="ru-RU" dirty="0" smtClean="0"/>
            </a:br>
            <a:r>
              <a:rPr lang="ru-RU" dirty="0" smtClean="0"/>
              <a:t>Во время строительства гнезд птицы пыряют на дно водоема и, вынырнув с пучками листьев травы, преподносят их друг другу. Для постройки гнезда используются тростник, рогоз, реже камыш.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ov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006458" y="188640"/>
            <a:ext cx="1124819" cy="1215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СЕРОЩЕКАЯ ПОГАНКА. </a:t>
            </a:r>
            <a:br>
              <a:rPr lang="ru-RU" dirty="0" smtClean="0"/>
            </a:br>
            <a:r>
              <a:rPr lang="ru-RU" dirty="0" smtClean="0"/>
              <a:t>ЧЕРНОШЕЙНАЯ ПОГАНКА</a:t>
            </a:r>
            <a:endParaRPr lang="ru-RU" dirty="0"/>
          </a:p>
        </p:txBody>
      </p:sp>
      <p:pic>
        <p:nvPicPr>
          <p:cNvPr id="5" name="Содержимое 4" descr="http://sivatherium.narod.ru/postcard/rubirds02/pic_13.jpg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071934" cy="52235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4643470" cy="49720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Птица средних размеров, самец и самка окрашены одинаково. Весенний прилет этих птиц отмечен во второй декаде апреля. Гнездятся они в небольшом количестве в дельте Селенги, </a:t>
            </a:r>
            <a:r>
              <a:rPr lang="ru-RU" dirty="0" err="1" smtClean="0"/>
              <a:t>Баргузинской</a:t>
            </a:r>
            <a:r>
              <a:rPr lang="ru-RU" dirty="0" smtClean="0"/>
              <a:t> долине и на Верхней Ангаре. Одна пара занимает определенный участок, который охраняют оба партнера.</a:t>
            </a:r>
            <a:br>
              <a:rPr lang="ru-RU" dirty="0" smtClean="0"/>
            </a:br>
            <a:r>
              <a:rPr lang="ru-RU" dirty="0" smtClean="0"/>
              <a:t>Для строительства гнезда используют тростник и остатки прошлогодней растительности. Гнездо своим основанием погружено в воду. Полная кладка 2—6 матово-белых с известковым налетом яиц. Когда </a:t>
            </a:r>
            <a:r>
              <a:rPr lang="ru-RU" dirty="0" err="1" smtClean="0"/>
              <a:t>серощекая</a:t>
            </a:r>
            <a:r>
              <a:rPr lang="ru-RU" dirty="0" smtClean="0"/>
              <a:t> поганка сходит с гнезда, то яйца прикрывает водорослями или грязью с перегнившими растениями, и вскоре яйца от этого становятся зеленоватыми или коричневыми. Вылупившиеся птенцы забираются на спину взрослой птицы, и семья в таком виде покидает гнездо.</a:t>
            </a:r>
            <a:br>
              <a:rPr lang="ru-RU" dirty="0" smtClean="0"/>
            </a:br>
            <a:r>
              <a:rPr lang="ru-RU" dirty="0" smtClean="0"/>
              <a:t>Питаются поганки молодью малоценных рыб и беспозвоночными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ov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019181" y="116632"/>
            <a:ext cx="1124819" cy="1215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/>
          <a:lstStyle/>
          <a:p>
            <a:pPr algn="ctr"/>
            <a:r>
              <a:rPr lang="ru-RU" dirty="0" smtClean="0"/>
              <a:t>КРАСНОШЕЙНАЯ ПОГАНКА</a:t>
            </a:r>
            <a:endParaRPr lang="ru-RU" dirty="0"/>
          </a:p>
        </p:txBody>
      </p:sp>
      <p:pic>
        <p:nvPicPr>
          <p:cNvPr id="5" name="Содержимое 4" descr="http://sivatherium.narod.ru/postcard/rubirds02/pic_14.jpg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886200" cy="52235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4714908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Редкий гнездящийся вид. Эта птица мелких размеров с черным конической формы клювом, имеющим светлый кончик. Прилетает в дельту Селенги в первой декаде мая. В это время слышны брачные крики птиц на мелководных озерах и заливах, голос похож на голос </a:t>
            </a:r>
            <a:r>
              <a:rPr lang="ru-RU" dirty="0" err="1" smtClean="0"/>
              <a:t>серощекой</a:t>
            </a:r>
            <a:r>
              <a:rPr lang="ru-RU" dirty="0" smtClean="0"/>
              <a:t> поганки, но гортанные и скрежещущие звуки отличают красношейную поганку от других птиц.</a:t>
            </a:r>
            <a:br>
              <a:rPr lang="ru-RU" dirty="0" smtClean="0"/>
            </a:br>
            <a:r>
              <a:rPr lang="ru-RU" dirty="0" smtClean="0"/>
              <a:t>Гнезда устраивают в зарослях осоки, рогоза, на поваленных пучках тростника или на сплавине, но всегда основание гнезда находится на воде, и в гнезде сыро. Насиживание длится 20—26 дней, насиживают оба родителя. Кормят птенцов на воде, подавая пищу в клюв.</a:t>
            </a:r>
            <a:br>
              <a:rPr lang="ru-RU" dirty="0" smtClean="0"/>
            </a:br>
            <a:r>
              <a:rPr lang="ru-RU" dirty="0" smtClean="0"/>
              <a:t>Молодые начинают летать через 1,5 месяца.</a:t>
            </a:r>
            <a:br>
              <a:rPr lang="ru-RU" dirty="0" smtClean="0"/>
            </a:br>
            <a:r>
              <a:rPr lang="ru-RU" dirty="0" smtClean="0"/>
              <a:t>Пищу поганки достают, ныряя на дно водоема, находясь под водой до 20 секунд.</a:t>
            </a:r>
            <a:br>
              <a:rPr lang="ru-RU" dirty="0" smtClean="0"/>
            </a:br>
            <a:r>
              <a:rPr lang="ru-RU" dirty="0" smtClean="0"/>
              <a:t>Много кладок и молодых птиц гибнет от ворон. Осенний отлет начинается в августе и заканчивается в начале второй декады сентября.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БОЛЬШОЙ БАКЛАН</a:t>
            </a:r>
            <a:endParaRPr lang="ru-RU" dirty="0"/>
          </a:p>
        </p:txBody>
      </p:sp>
      <p:pic>
        <p:nvPicPr>
          <p:cNvPr id="5" name="Содержимое 4" descr="http://sivatherium.narod.ru/postcard/rubirds02/pic_15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914748" cy="53578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4714908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Некогда многочисленный гнездящийся вид, который в настоящее время на Байкале исчез. В середине XIX века путешествуя по Байкалу, можно было увидеть тысячные стаи бакланов в </a:t>
            </a:r>
            <a:r>
              <a:rPr lang="ru-RU" dirty="0" err="1" smtClean="0"/>
              <a:t>Баргузинской</a:t>
            </a:r>
            <a:r>
              <a:rPr lang="ru-RU" dirty="0" smtClean="0"/>
              <a:t> и </a:t>
            </a:r>
            <a:r>
              <a:rPr lang="ru-RU" dirty="0" err="1" smtClean="0"/>
              <a:t>Селенгинской</a:t>
            </a:r>
            <a:r>
              <a:rPr lang="ru-RU" dirty="0" smtClean="0"/>
              <a:t> бухтах. В одном только </a:t>
            </a:r>
            <a:r>
              <a:rPr lang="ru-RU" dirty="0" err="1" smtClean="0"/>
              <a:t>Чивыркуйском</a:t>
            </a:r>
            <a:r>
              <a:rPr lang="ru-RU" dirty="0" smtClean="0"/>
              <a:t> заливе было три острова, которые назывались Бакланьими: Бакланий остров, Бакланий </a:t>
            </a:r>
            <a:r>
              <a:rPr lang="ru-RU" dirty="0" err="1" smtClean="0"/>
              <a:t>Камень-Восточный</a:t>
            </a:r>
            <a:r>
              <a:rPr lang="ru-RU" dirty="0" smtClean="0"/>
              <a:t>, теперь </a:t>
            </a:r>
            <a:r>
              <a:rPr lang="ru-RU" dirty="0" err="1" smtClean="0"/>
              <a:t>Камешек-Безымянный</a:t>
            </a:r>
            <a:r>
              <a:rPr lang="ru-RU" dirty="0" smtClean="0"/>
              <a:t>, и Бакланий </a:t>
            </a:r>
            <a:r>
              <a:rPr lang="ru-RU" dirty="0" err="1" smtClean="0"/>
              <a:t>Камень-Западный</a:t>
            </a:r>
            <a:r>
              <a:rPr lang="ru-RU" dirty="0" smtClean="0"/>
              <a:t>, или Камешек </a:t>
            </a:r>
            <a:r>
              <a:rPr lang="ru-RU" dirty="0" err="1" smtClean="0"/>
              <a:t>Карбулицкий</a:t>
            </a:r>
            <a:r>
              <a:rPr lang="ru-RU" dirty="0" smtClean="0"/>
              <a:t>. Много бакланов гнездилось на острове </a:t>
            </a:r>
            <a:r>
              <a:rPr lang="ru-RU" dirty="0" err="1" smtClean="0"/>
              <a:t>Ольхон</a:t>
            </a:r>
            <a:r>
              <a:rPr lang="ru-RU" dirty="0" smtClean="0"/>
              <a:t> и на островах Малого моря. Начиная с пятидесятых годов нашего века гнезд на Байкале не стало. Последние четыре гнезда найдены были на острове </a:t>
            </a:r>
            <a:r>
              <a:rPr lang="ru-RU" dirty="0" err="1" smtClean="0"/>
              <a:t>Камешек-Безымянный</a:t>
            </a:r>
            <a:r>
              <a:rPr lang="ru-RU" dirty="0" smtClean="0"/>
              <a:t>, и с тех пор отмечают только взрослых бакланов в </a:t>
            </a:r>
            <a:r>
              <a:rPr lang="ru-RU" dirty="0" err="1" smtClean="0"/>
              <a:t>Чивыркуйском</a:t>
            </a:r>
            <a:r>
              <a:rPr lang="ru-RU" dirty="0" smtClean="0"/>
              <a:t> заливе, гнезд же не находят. Сбор яиц в колониях, уничтожение птенцов и отстрел взрослых птиц послужили основной причиной исчезновения бакланов на Байкале.</a:t>
            </a:r>
            <a:endParaRPr lang="ru-RU" dirty="0"/>
          </a:p>
        </p:txBody>
      </p:sp>
      <p:pic>
        <p:nvPicPr>
          <p:cNvPr id="6" name="Picture 4" descr="sov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88801" y="332656"/>
            <a:ext cx="1124819" cy="1215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БОЛЬШОЙ КРОХАЛЬ</a:t>
            </a:r>
            <a:endParaRPr lang="ru-RU" dirty="0"/>
          </a:p>
        </p:txBody>
      </p:sp>
      <p:pic>
        <p:nvPicPr>
          <p:cNvPr id="5" name="Содержимое 4" descr="http://sivatherium.narod.ru/postcard/rubirds02/pic_16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843310" cy="52863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4786346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Обычный гнездящийся вид. На южный Байкал прилетает отдельными парами и небольшими группами в первой декаде апреля, а на северный — в конце апреля. В это время на Байкале еще лежит лед, но в устьях рек появляются полыньи, на которых и останавливаются крохали. Заканчивается пролет во второй декаде мая. В полете птица кажется белой, кроме черной головы и шеи. Крохаль отлично плавает и ныряет, погружаясь в воду до 5 метров.</a:t>
            </a:r>
            <a:br>
              <a:rPr lang="ru-RU" dirty="0" smtClean="0"/>
            </a:br>
            <a:r>
              <a:rPr lang="ru-RU" dirty="0" smtClean="0"/>
              <a:t>Гнездятся большие крохали по берегу Байкала и по горным речкам. Гнезда устраивают чаще всего в дуплах тополей, кедров и лиственниц, иногда в нишах скал под береговыми навесами дерна и корнями деревьев, подмытых водой, реже — открыто в кустах. В полной кладке от 6 до 16 яиц.</a:t>
            </a:r>
            <a:br>
              <a:rPr lang="ru-RU" dirty="0" smtClean="0"/>
            </a:br>
            <a:r>
              <a:rPr lang="ru-RU" dirty="0" smtClean="0"/>
              <a:t>Выводки появляются во второй декаде июня. Многие из птенцов в десятидневном возрасте способны быстро плавать даже против течения горных рек. В начале июля многие выводки спускаются в устья рек или выходят на водный простор Байкала. Часто они объединяются в одну стаю. Птенцы растут очень медленно и только в двухмесячном возрасте начинают летать.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4" descr="sov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84368" y="332656"/>
            <a:ext cx="1124819" cy="1215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АЗИАТСКИЙ БЕКАСОВИДНЫЙ ВЕРЕТЕННИК </a:t>
            </a:r>
            <a:br>
              <a:rPr lang="ru-RU" sz="2000" dirty="0" smtClean="0"/>
            </a:br>
            <a:r>
              <a:rPr lang="ru-RU" sz="2000" dirty="0" smtClean="0"/>
              <a:t>СИБИРСКИЙ ПЕПЕЛЬНЫЙ УЛИТ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Содержимое 5" descr="http://sivatherium.narod.ru/postcard/rubirds02/pic_03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671918" cy="45034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4786346" cy="50435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До недавнего времени этот кулик не был известен на гнездовании на Байкале. Хотя в дельте реки Селенги гнездится до 300 пар </a:t>
            </a:r>
            <a:r>
              <a:rPr lang="ru-RU" dirty="0" err="1" smtClean="0"/>
              <a:t>бекасовидных</a:t>
            </a:r>
            <a:r>
              <a:rPr lang="ru-RU" dirty="0" smtClean="0"/>
              <a:t> веретенников.</a:t>
            </a:r>
            <a:br>
              <a:rPr lang="ru-RU" dirty="0" smtClean="0"/>
            </a:br>
            <a:r>
              <a:rPr lang="ru-RU" dirty="0" smtClean="0"/>
              <a:t>В дельту Селенги они прилетают в первой декаде мая парами или группами по 4 — 6 особей. Сразу по прилету начинаются токовые полеты. Для гнездования кулики выбирают места с избыточным увлажнением.</a:t>
            </a:r>
            <a:br>
              <a:rPr lang="ru-RU" dirty="0" smtClean="0"/>
            </a:br>
            <a:r>
              <a:rPr lang="ru-RU" dirty="0" smtClean="0"/>
              <a:t>Гнездо-лунку самка выстилает сухими стеблями, листьями травы и откладывает 1 — 3 яйца. Насиживают поочередно обе птицы и ведут себя около гнезда очень осторожно. Потревоженные, улетают молча с гнезда и долго не возвращаются.</a:t>
            </a:r>
            <a:br>
              <a:rPr lang="ru-RU" dirty="0" smtClean="0"/>
            </a:br>
            <a:r>
              <a:rPr lang="ru-RU" dirty="0" smtClean="0"/>
              <a:t>Биология азиатского </a:t>
            </a:r>
            <a:r>
              <a:rPr lang="ru-RU" dirty="0" err="1" smtClean="0"/>
              <a:t>бекасовидного</a:t>
            </a:r>
            <a:r>
              <a:rPr lang="ru-RU" dirty="0" smtClean="0"/>
              <a:t> веретенника слабо изучена, он занесен в «Красную книгу СССР».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4" descr="sov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12360" y="332656"/>
            <a:ext cx="1124819" cy="1215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/>
              <a:t>ШИРОКОНОСКА</a:t>
            </a:r>
            <a:endParaRPr lang="ru-RU" sz="4000" dirty="0"/>
          </a:p>
        </p:txBody>
      </p:sp>
      <p:pic>
        <p:nvPicPr>
          <p:cNvPr id="5" name="Содержимое 4" descr="http://sivatherium.narod.ru/postcard/rubirds02/pic_04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929090" cy="49400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70248" y="1600200"/>
            <a:ext cx="4302280" cy="50435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Утка с крупным расширяющимся на конце лопаточкой клювом. В своем брачном контрастном наряде самцы выглядят очень привлекательно. Это одна из обычных гнездящихся на Байкале уток.</a:t>
            </a:r>
            <a:br>
              <a:rPr lang="ru-RU" dirty="0" smtClean="0"/>
            </a:br>
            <a:r>
              <a:rPr lang="ru-RU" dirty="0" smtClean="0"/>
              <a:t>Прилетает на южный Байкал в середине апреля, а на северный — продвигается по мере освобождения устья рек ото льда, примерно через 20—24 дня. Летят утки в основном стайками от 4 до 20 особей в дневное и ночное время. Прилетев, разбиваются на пары, и самец всюду сопровождает самку, часто подавая голос «</a:t>
            </a:r>
            <a:r>
              <a:rPr lang="ru-RU" dirty="0" err="1" smtClean="0"/>
              <a:t>кво-кво-кво</a:t>
            </a:r>
            <a:r>
              <a:rPr lang="ru-RU" dirty="0" smtClean="0"/>
              <a:t>». Самка отвечает тихим кряканьем.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4" descr="sov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12360" y="332656"/>
            <a:ext cx="1124819" cy="1215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ХОХЛАТАЯ ЧЕРНЕТЬ</a:t>
            </a:r>
            <a:endParaRPr lang="ru-RU" dirty="0"/>
          </a:p>
        </p:txBody>
      </p:sp>
      <p:pic>
        <p:nvPicPr>
          <p:cNvPr id="5" name="Содержимое 4" descr="http://sivatherium.narod.ru/postcard/rubirds02/pic_05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886200" cy="52235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4572032" cy="50435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Многочисленный гнездящийся вид. На северном Байкале встречается чаще, чем на южном. Прилетает в дельту Селенги в середине апреля, а на Верхнюю Ангару спустя три недели. Хохлатая чернеть — нырковая утка. У плавающего самца ярко выделяются белые бока на общем фоне черного оперения и хохол на голове. Утка тяжело поднимается с воды, но летит стремительно. Хорошо ныряя, она приспособилась добывать пищу преимущественно под водой на глубине 3—4 метров, но может нырять и на глубину до 10 метров, находясь под водой до 50 секунд.</a:t>
            </a:r>
            <a:br>
              <a:rPr lang="ru-RU" dirty="0" smtClean="0"/>
            </a:br>
            <a:r>
              <a:rPr lang="ru-RU" dirty="0" smtClean="0"/>
              <a:t>Гнезда самка устраивает на сплавинах, кучах поваленного тростника, рогоза. В кладке от 6 до 19 зеленовато-серых яиц.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4" descr="sov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84368" y="332656"/>
            <a:ext cx="1124819" cy="1215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ЧЕРНАЯ КРЯКВА</a:t>
            </a:r>
            <a:endParaRPr lang="ru-RU" dirty="0"/>
          </a:p>
        </p:txBody>
      </p:sp>
      <p:pic>
        <p:nvPicPr>
          <p:cNvPr id="5" name="Содержимое 4" descr="http://sivatherium.narod.ru/postcard/rubirds02/pic_06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886200" cy="54378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357298"/>
            <a:ext cx="4786346" cy="578647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Семьдесят лет назад эта утка изредка встречалась только в Даурии, а основная часть ареала проходила за пределами нашей страны (Япония, Корея, Китай, Индия, Восточная Монголия). В настоящее время черная кряква расширила свой гнездовый ареал в северо-западном направлении и встречается на гнездовье до западной оконечности Байкала.</a:t>
            </a:r>
            <a:br>
              <a:rPr lang="ru-RU" dirty="0" smtClean="0"/>
            </a:br>
            <a:r>
              <a:rPr lang="ru-RU" dirty="0" smtClean="0"/>
              <a:t>Весной черные кряквы прилетают на Байкал позднее других уток, в начале мая, и в отличие от других видов появляются почти одновременно по всему Байкалу. К гнездованию приступают во второй декаде мая. Селезень черной кряквы по окраске оперения не отличим от самки. Этот вид обычен на гнездовании в дельте Селенги, на перешейке Святого Носа и на Верхней Ангаре. Самка делает ямку глубиной 5—7 см и откладывает 5—9 беловатых яиц. При сходе с гнезда утка тщательно прикрывает его пухом, смешанным с мелкими травинками, и гнездо сливается с общей окраской и становится незаметным.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4" descr="sov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68344" y="188640"/>
            <a:ext cx="1124819" cy="1215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КРЯКВА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sivatherium.narod.ru/postcard/rubirds02/pic_07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671918" cy="47149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357298"/>
            <a:ext cx="4572032" cy="550070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Самая многочисленная утка на гнездовье и на пролете. На южный Байкал прилетает в начале апреля.</a:t>
            </a:r>
            <a:br>
              <a:rPr lang="ru-RU" dirty="0" smtClean="0"/>
            </a:br>
            <a:r>
              <a:rPr lang="ru-RU" dirty="0" smtClean="0"/>
              <a:t>В первые дни прилета уток можно видеть в небольших полыньях, в устьях рек, а позднее, когда начинают оттаивать болота и озера, кряквы скапливаются в стаи по несколько сотен. Днем обычно утки отдыхают, а вечером и утренними зорьками совершают перелеты на кормные места. По прилету кряквы разбиваются на пары, многие прилетают брачными парами.</a:t>
            </a:r>
            <a:br>
              <a:rPr lang="ru-RU" dirty="0" smtClean="0"/>
            </a:br>
            <a:r>
              <a:rPr lang="ru-RU" dirty="0" smtClean="0"/>
              <a:t>Гнездо-ямку утка делает недалеко от воды, постепенно выстилая лоток сухой травой. К началу насиживания гнездо окончательно готово, и утка прикрывает яйца пухом. В полной кладке от 7 до 10 голубовато-зеленых яиц. Птенцы появляются на южном Байкале в конце первой декады июня, на северном — 20 июня.</a:t>
            </a:r>
            <a:br>
              <a:rPr lang="ru-RU" dirty="0" smtClean="0"/>
            </a:br>
            <a:r>
              <a:rPr lang="ru-RU" dirty="0" smtClean="0"/>
              <a:t>Осенний отлет начинается в сентябре и заканчивается в конце октября</a:t>
            </a:r>
            <a:endParaRPr lang="ru-RU" dirty="0"/>
          </a:p>
        </p:txBody>
      </p:sp>
      <p:pic>
        <p:nvPicPr>
          <p:cNvPr id="6" name="Picture 4" descr="sov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12360" y="116632"/>
            <a:ext cx="1124819" cy="1215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СЕРАЯ УТКА</a:t>
            </a:r>
            <a:endParaRPr lang="ru-RU" dirty="0"/>
          </a:p>
        </p:txBody>
      </p:sp>
      <p:pic>
        <p:nvPicPr>
          <p:cNvPr id="5" name="Содержимое 4" descr="http://sivatherium.narod.ru/postcard/rubirds02/pic_08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700466" cy="52863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600200"/>
            <a:ext cx="4643470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Некогда многочисленный вид, в настоящее время численность его значительно сократилась. В небольшом количестве встречается в дельте реки Селенги, а на среднем и северном Байкале очень редкий на пролете и гнездовье вид. В дельту Селенги серые утки прилетают в третьей декаде апреля. Излюбленными местами гнездования являются озера, старицы, протоки, заросшие травянистой растительностью. По прилету утки разбиваются на пары.</a:t>
            </a:r>
            <a:br>
              <a:rPr lang="ru-RU" dirty="0" smtClean="0"/>
            </a:br>
            <a:r>
              <a:rPr lang="ru-RU" dirty="0" smtClean="0"/>
              <a:t>Гнезда располагаются на земле, на сухих участках почвы, часто в зарослях крапивы, поблизости от воды. Они тщательно выстилаются сухой травой и прикрываются сверху нависшей ветошью или зеленой травой. Иногда на небольшом участке можно встретить до 10 гнезд. В конце кладки (от 3 до 12 яиц) самка укрывает края гнезда пухом, который выщипывает у себя на брюшке. Самцы не покидают самок до окончания откладки яиц.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4" descr="sov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68344" y="332656"/>
            <a:ext cx="1124819" cy="1215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ГОГОЛЬ</a:t>
            </a:r>
            <a:endParaRPr lang="ru-RU" dirty="0"/>
          </a:p>
        </p:txBody>
      </p:sp>
      <p:pic>
        <p:nvPicPr>
          <p:cNvPr id="5" name="Содержимое 4" descr="http://sivatherium.narod.ru/postcard/rubirds02/pic_09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1634490"/>
            <a:ext cx="4100546" cy="52235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600200"/>
            <a:ext cx="4929222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Многочисленная гнездящаяся на Байкале птица. Первые птицы на южном побережье появляются в начале апреля. Прозимовав в истоке реки Ангары, они разлетаются по устьям рек, где появляются проталины и разливы. С этого времени гоголь становится украшением побережий Байкала. Отдельные пары и группы птиц со звонким свистом, издаваемым крыльями, летают над устьями рек вдоль проток и береговой полосы Байкала. В своем ярко-белом оперении они четко вырисовываются на зеркальной глади воды. Постепенно гоголи парами разлетаются по Байкалу.</a:t>
            </a:r>
            <a:br>
              <a:rPr lang="ru-RU" dirty="0" smtClean="0"/>
            </a:br>
            <a:r>
              <a:rPr lang="ru-RU" dirty="0" smtClean="0"/>
              <a:t>Гнездятся гоголи в дуплах деревьев. Гнезда располагаются на высоте 6—8 метров, но птенцы благополучно, словно на </a:t>
            </a:r>
            <a:r>
              <a:rPr lang="ru-RU" dirty="0" err="1" smtClean="0"/>
              <a:t>парашютиках</a:t>
            </a:r>
            <a:r>
              <a:rPr lang="ru-RU" dirty="0" smtClean="0"/>
              <a:t>, прыгают один за другим вниз, и </a:t>
            </a:r>
            <a:r>
              <a:rPr lang="ru-RU" dirty="0" err="1" smtClean="0"/>
              <a:t>гоголюшка</a:t>
            </a:r>
            <a:r>
              <a:rPr lang="ru-RU" dirty="0" smtClean="0"/>
              <a:t> ведет свой выводок к воде. В конце августа молодые птицы начинают летать. В сентябре наблюдается массовый осенний отлет</a:t>
            </a:r>
            <a:endParaRPr lang="ru-RU" dirty="0"/>
          </a:p>
        </p:txBody>
      </p:sp>
      <p:pic>
        <p:nvPicPr>
          <p:cNvPr id="6" name="Picture 4" descr="sov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68344" y="260648"/>
            <a:ext cx="1124819" cy="1215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ЧИРОК-СВИСТУНОК.</a:t>
            </a:r>
            <a:br>
              <a:rPr lang="ru-RU" dirty="0" smtClean="0"/>
            </a:br>
            <a:r>
              <a:rPr lang="ru-RU" dirty="0" smtClean="0"/>
              <a:t>ЧИРОК-ТРЕСКУНОК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sivatherium.narod.ru/postcard/rubirds02/pic_10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286248" cy="52235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70248" y="1600200"/>
            <a:ext cx="430228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Чирок-свистунок один из самых многочисленных видов уток на Байкале. Прилетают птицы на южный Байкал в начале второй декады апреля, а на северный — только в первой декаде мая, когда здесь появляется полая вода в устьях рек. Они летят небольшими группами и первое время кормятся в устьях рек, по разливам на берегу Байкала. В это время мелкие речные уточки очень активны, отдельные пары и группы птиц летают над плесами, делая крутые виражи и повороты. Самцы свистят отрывисто, на низкой ноте, за что и названы свистунками. Самки часто крякают, их высокое визгливое кряканье переплетается со свистом самцов. Кладка отмечена в мае. Гнезда устраивают под прикрытием ивняка или старой ветоши</a:t>
            </a:r>
            <a:endParaRPr lang="ru-RU" dirty="0"/>
          </a:p>
        </p:txBody>
      </p:sp>
      <p:pic>
        <p:nvPicPr>
          <p:cNvPr id="6" name="Picture 4" descr="sov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910608" y="188640"/>
            <a:ext cx="1124819" cy="1215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ШИЛОХВОСТЬ</a:t>
            </a:r>
            <a:endParaRPr lang="ru-RU" dirty="0"/>
          </a:p>
        </p:txBody>
      </p:sp>
      <p:pic>
        <p:nvPicPr>
          <p:cNvPr id="5" name="Содержимое 4" descr="http://sivatherium.narod.ru/postcard/rubirds02/pic_1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886200" cy="52235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600200"/>
            <a:ext cx="4714908" cy="50435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Многочисленна на пролете и обычна на гнездовании, эта утка прилетает на Байкал в середине апреля. На север Байкала она проникает спустя двадцать дней, когда реки освобождаются ото льда. В это время шилохвостей можно часто встретить сидящими на кромке льда Байкала, в устьях рек.</a:t>
            </a:r>
            <a:br>
              <a:rPr lang="ru-RU" dirty="0" smtClean="0"/>
            </a:br>
            <a:r>
              <a:rPr lang="ru-RU" dirty="0" smtClean="0"/>
              <a:t>Шилохвость легко можно отличить от других уток. Она стремительно летит, вытянув шею, а </a:t>
            </a:r>
            <a:r>
              <a:rPr lang="ru-RU" dirty="0" err="1" smtClean="0"/>
              <a:t>шилоподобный</a:t>
            </a:r>
            <a:r>
              <a:rPr lang="ru-RU" dirty="0" smtClean="0"/>
              <a:t> хвост делает ее похожей на веретено. Плавает, приподняв острый хвост. Голос селезня тихий, но довольно мелодичный «</a:t>
            </a:r>
            <a:r>
              <a:rPr lang="ru-RU" dirty="0" err="1" smtClean="0"/>
              <a:t>фюррр-фюррр</a:t>
            </a:r>
            <a:r>
              <a:rPr lang="ru-RU" dirty="0" smtClean="0"/>
              <a:t>». Самка буровато-серая.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4" descr="sov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68343" y="332656"/>
            <a:ext cx="1124819" cy="1215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</TotalTime>
  <Words>931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Птицы Байкала</vt:lpstr>
      <vt:lpstr> ШИРОКОНОСКА</vt:lpstr>
      <vt:lpstr>ХОХЛАТАЯ ЧЕРНЕТЬ</vt:lpstr>
      <vt:lpstr> ЧЕРНАЯ КРЯКВА</vt:lpstr>
      <vt:lpstr>КРЯКВА  </vt:lpstr>
      <vt:lpstr>СЕРАЯ УТКА</vt:lpstr>
      <vt:lpstr>ГОГОЛЬ</vt:lpstr>
      <vt:lpstr>ЧИРОК-СВИСТУНОК. ЧИРОК-ТРЕСКУНОК  </vt:lpstr>
      <vt:lpstr> ШИЛОХВОСТЬ</vt:lpstr>
      <vt:lpstr>БОЛЬШАЯ ПОГАНКА ИЛИ ЧОМГА</vt:lpstr>
      <vt:lpstr>СЕРОЩЕКАЯ ПОГАНКА.  ЧЕРНОШЕЙНАЯ ПОГАНКА</vt:lpstr>
      <vt:lpstr>КРАСНОШЕЙНАЯ ПОГАНКА</vt:lpstr>
      <vt:lpstr>БОЛЬШОЙ БАКЛАН</vt:lpstr>
      <vt:lpstr> БОЛЬШОЙ КРОХАЛЬ</vt:lpstr>
      <vt:lpstr>АЗИАТСКИЙ БЕКАСОВИДНЫЙ ВЕРЕТЕННИК  СИБИРСКИЙ ПЕПЕЛЬНЫЙ УЛИТ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Байкала</dc:title>
  <dc:creator>User13</dc:creator>
  <cp:lastModifiedBy>павел турковский</cp:lastModifiedBy>
  <cp:revision>9</cp:revision>
  <dcterms:created xsi:type="dcterms:W3CDTF">2018-03-17T03:59:27Z</dcterms:created>
  <dcterms:modified xsi:type="dcterms:W3CDTF">2021-04-14T11:06:59Z</dcterms:modified>
</cp:coreProperties>
</file>