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udio/unknown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6" r:id="rId18"/>
    <p:sldId id="277" r:id="rId19"/>
    <p:sldId id="273" r:id="rId20"/>
    <p:sldId id="274" r:id="rId21"/>
    <p:sldId id="275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833EC-DC99-4AB4-82B4-DF25B942248C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4F08F3-AE3C-4727-BFC2-6D73498B60A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4F08F3-AE3C-4727-BFC2-6D73498B60AF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med" advTm="60000">
    <p:strips dir="l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11.08.2014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60000">
    <p:strips dir="l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audio" Target="../media/audio7.bin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8.bin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audio" Target="../media/audio9.bin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10.bin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audio" Target="../media/audio11.bin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2.bin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2.bin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13.bin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3.bin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4.bin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audio" Target="../media/audio5.bin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6.bin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1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wedge/>
    <p:sndAc>
      <p:stSnd>
        <p:snd r:embed="rId2" name="птицы 2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over dir="u"/>
    <p:sndAc>
      <p:stSnd>
        <p:snd r:embed="rId2" name="насекомые 10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over dir="ld"/>
    <p:sndAc>
      <p:stSnd>
        <p:snd r:embed="rId2" name="насекомые 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5-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over dir="lu"/>
    <p:sndAc>
      <p:stSnd>
        <p:snd r:embed="rId2" name="змея.wav"/>
      </p:stSnd>
    </p:sndAc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over dir="ru"/>
    <p:sndAc>
      <p:stSnd>
        <p:snd r:embed="rId2" name="птицы 5.wav"/>
      </p:stSnd>
    </p:sndAc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6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wipe dir="d"/>
    <p:sndAc>
      <p:stSnd>
        <p:snd r:embed="rId2" name="птицы 5.wav"/>
      </p:stSnd>
    </p:sndAc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6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"/>
            <a:ext cx="9144000" cy="6850380"/>
          </a:xfrm>
          <a:prstGeom prst="rect">
            <a:avLst/>
          </a:prstGeom>
        </p:spPr>
      </p:pic>
    </p:spTree>
  </p:cSld>
  <p:clrMapOvr>
    <a:masterClrMapping/>
  </p:clrMapOvr>
  <p:transition spd="med" advTm="60000">
    <p:wipe/>
    <p:sndAc>
      <p:stSnd>
        <p:snd r:embed="rId2" name="кукушка 5с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wipe dir="u"/>
    <p:sndAc>
      <p:stSnd>
        <p:snd r:embed="rId2" name="огонь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dissolve/>
    <p:sndAc>
      <p:stSnd>
        <p:snd r:embed="rId2" name="огонь.wav"/>
      </p:stSnd>
    </p:sndAc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dissolve/>
    <p:sndAc>
      <p:stSnd>
        <p:snd r:embed="rId2" name="огонь.wav"/>
      </p:stSnd>
    </p:sndAc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pull dir="d"/>
    <p:sndAc>
      <p:stSnd>
        <p:snd r:embed="rId2" name="hammer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split orient="vert"/>
    <p:sndAc>
      <p:stSnd>
        <p:snd r:embed="rId2" name="птицы 5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8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ircle/>
    <p:sndAc>
      <p:stSnd>
        <p:snd r:embed="rId2" name="дятел 6с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9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newsflash/>
    <p:sndAc>
      <p:stSnd>
        <p:snd r:embed="rId2" name="в лесу 20с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2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split/>
    <p:sndAc>
      <p:stSnd>
        <p:snd r:embed="rId2" name="насекомые 50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3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push/>
    <p:sndAc>
      <p:stSnd>
        <p:snd r:embed="rId2" name="птицы 2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push/>
    <p:sndAc>
      <p:stSnd>
        <p:snd r:embed="rId2" name="сверчок 7 с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3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push dir="r"/>
    <p:sndAc>
      <p:stSnd>
        <p:snd r:embed="rId3" name="птицы 2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4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over dir="d"/>
    <p:sndAc>
      <p:stSnd>
        <p:snd r:embed="rId2" name="птицы, кукушка 14 с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4-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over dir="d"/>
    <p:sndAc>
      <p:stSnd>
        <p:snd r:embed="rId2" name="птица синичка 10с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-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 spd="med" advTm="60000">
    <p:cover/>
    <p:sndAc>
      <p:stSnd>
        <p:snd r:embed="rId2" name="птицы 2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</Words>
  <Application>Microsoft Office PowerPoint</Application>
  <PresentationFormat>Экран (4:3)</PresentationFormat>
  <Paragraphs>1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поведения в лесу</dc:title>
  <dc:subject>Мой город, моя страна</dc:subject>
  <dc:creator>Волкова Нина Александровна</dc:creator>
  <cp:lastModifiedBy>Нина</cp:lastModifiedBy>
  <cp:revision>17</cp:revision>
  <dcterms:modified xsi:type="dcterms:W3CDTF">2014-08-11T03:29:38Z</dcterms:modified>
</cp:coreProperties>
</file>