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1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FDE54A-D114-4173-9EE4-F920520DEF1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24BD217-E914-4B8F-AAAA-72D7EBF91F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499909" y="476672"/>
            <a:ext cx="7451212" cy="1728192"/>
          </a:xfrm>
        </p:spPr>
        <p:txBody>
          <a:bodyPr/>
          <a:lstStyle/>
          <a:p>
            <a:r>
              <a:rPr lang="ru-RU" dirty="0" smtClean="0"/>
              <a:t>Проект «Любимые сказки»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941" y="2802966"/>
            <a:ext cx="6400800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95337"/>
            <a:ext cx="581073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28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сказку</a:t>
            </a:r>
            <a:endParaRPr lang="ru-RU" dirty="0"/>
          </a:p>
        </p:txBody>
      </p:sp>
      <p:pic>
        <p:nvPicPr>
          <p:cNvPr id="1026" name="Picture 2" descr="C:\Users\sbrv\Desktop\фот.сад.атестат\IMG_20240206_185130_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15617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1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 Репка»</a:t>
            </a:r>
            <a:endParaRPr lang="ru-RU" dirty="0"/>
          </a:p>
        </p:txBody>
      </p:sp>
      <p:pic>
        <p:nvPicPr>
          <p:cNvPr id="2050" name="Picture 2" descr="C:\Users\sbrv\Desktop\фот.сад.атестат\IMG_20240206_185318_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831641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7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Сказка» Репка»</a:t>
            </a:r>
            <a:endParaRPr lang="ru-RU" dirty="0"/>
          </a:p>
        </p:txBody>
      </p:sp>
      <p:pic>
        <p:nvPicPr>
          <p:cNvPr id="2050" name="Picture 2" descr="C:\Users\sbrv\Desktop\мамина работа\Фотографии дс 20-22г\20210316_104634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97" y="1556792"/>
            <a:ext cx="385762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brv\Desktop\мамина работа\Фотографии дс 20-22г\20210316_104446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4" y="1556792"/>
            <a:ext cx="385762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Расскажи сказку « Колобок»</a:t>
            </a:r>
            <a:endParaRPr lang="ru-RU" dirty="0"/>
          </a:p>
        </p:txBody>
      </p:sp>
      <p:pic>
        <p:nvPicPr>
          <p:cNvPr id="3074" name="Picture 2" descr="C:\Users\sbrv\Desktop\фот.сад.атестат\IMG_20240206_185446_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092280" cy="44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6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сказки </a:t>
            </a:r>
            <a:endParaRPr lang="ru-RU" dirty="0"/>
          </a:p>
        </p:txBody>
      </p:sp>
      <p:pic>
        <p:nvPicPr>
          <p:cNvPr id="1027" name="Picture 3" descr="C:\Users\sbrv\Desktop\мамина работа\Новая папка\Новая папка (2)\20210316_105348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8965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5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Обыгрывания сказки « </a:t>
            </a:r>
            <a:r>
              <a:rPr lang="ru-RU" dirty="0" smtClean="0"/>
              <a:t>Колобок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sbrv\Desktop\мамина работа\Новая папка\Новая папка (2)\20211109_093538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008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5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056" y="449796"/>
            <a:ext cx="8229600" cy="1143000"/>
          </a:xfrm>
        </p:spPr>
        <p:txBody>
          <a:bodyPr/>
          <a:lstStyle/>
          <a:p>
            <a:r>
              <a:rPr lang="ru-RU" dirty="0" smtClean="0"/>
              <a:t>Сказка «Колобок»</a:t>
            </a:r>
            <a:endParaRPr lang="ru-RU" dirty="0"/>
          </a:p>
        </p:txBody>
      </p:sp>
      <p:pic>
        <p:nvPicPr>
          <p:cNvPr id="1026" name="Picture 2" descr="C:\Users\sbrv\Desktop\мамина работа\Фотографии дс 20-22г\20210316_105943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76" y="1592796"/>
            <a:ext cx="3857625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brv\Desktop\мамина работа\Фотографии дс 20-22г\20210316_105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0" y="1592796"/>
            <a:ext cx="3649371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7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Зайчишка»( Использовали манку)</a:t>
            </a:r>
            <a:endParaRPr lang="ru-RU" dirty="0"/>
          </a:p>
        </p:txBody>
      </p:sp>
      <p:pic>
        <p:nvPicPr>
          <p:cNvPr id="3074" name="Picture 2" descr="C:\Users\sbrv\Desktop\мамина работа\Новая папка\Новая папка (2)\20211224_165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857625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brv\Desktop\мамина работа\Новая папка\Новая папка (2)\20211224_170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7"/>
            <a:ext cx="3497585" cy="4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4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252728"/>
          </a:xfrm>
        </p:spPr>
        <p:txBody>
          <a:bodyPr/>
          <a:lstStyle/>
          <a:p>
            <a:r>
              <a:rPr lang="ru-RU" dirty="0" smtClean="0"/>
              <a:t>Мини музей</a:t>
            </a:r>
            <a:endParaRPr lang="ru-RU" dirty="0"/>
          </a:p>
        </p:txBody>
      </p:sp>
      <p:pic>
        <p:nvPicPr>
          <p:cNvPr id="1026" name="Picture 2" descr="C:\Users\sbrv\Desktop\фот.сад.атестат\IMG20240206153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0203"/>
            <a:ext cx="6570364" cy="49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9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Актуальность</a:t>
            </a:r>
          </a:p>
          <a:p>
            <a:r>
              <a:rPr lang="ru-RU" dirty="0" smtClean="0"/>
              <a:t>Сказка - прекрасное творение искусства. В мир сказок ребенок вступает в самом раннем возрасте, как только начинает говорить. Сказка есть в каждом доме и пользуется огромной любовью у детей.</a:t>
            </a:r>
          </a:p>
          <a:p>
            <a:r>
              <a:rPr lang="ru-RU" dirty="0" smtClean="0"/>
              <a:t>Сказка – это способ общения с малышом на понятном и доступном ему языке. Дети, которым с раннего детства читают сказки, быстрее начинают говорить. Сказки учат детей сравнивать, сопереживать, помогают формировать основы поведения и общения, развивают фантазию и воображение ребёнка, связную речь и мышление, внимание, память, мимику лица, жесты, а также его творческий потенциал. В процессе работы над выразительностью реплик персонажей, собственных высказываний активизируется словарь ребенка, совершенствуется звуковая культура речи.</a:t>
            </a:r>
          </a:p>
          <a:p>
            <a:r>
              <a:rPr lang="ru-RU" dirty="0" smtClean="0"/>
              <a:t>Сказка для ребенка – это маленькая жизнь, полная ярких красок, чудес и приключений. Часто сказка содержит песенки, прибаутки, и дети запоминают в первую очередь именно их.</a:t>
            </a:r>
          </a:p>
          <a:p>
            <a:r>
              <a:rPr lang="ru-RU" dirty="0" smtClean="0"/>
              <a:t>Дети с удовольствием играют с ними, получая положительный эмоциональный настрой.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03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Работая первый год с малышами, я заметила, что многие дети имеют очень маленький словарный запас и плохо говорят. Так же заметила, что с каждым годом растет количество детей, у которых возникают проблемы с речью, произношением, проговариванием звуков. В этой связи актуальной становится проблема поиска эффективных путей предотвращения недостатков в развитии речи.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Проблема, гипотеза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29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Предполагаю, что в ходе реализации проекта дети научатся самостоятельно узнавать, называть сказки, проигрывать их. Так же у детей улучшится и активизируется речь. У родителей повысится интерес к чтению сказок своим детям, применению в обыгрывании сказок разных форм театрализованной деятельности.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0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условий для развития познавательных способностей и развития речи детей в процессе реализации проекта «Здравствуй, </a:t>
            </a:r>
            <a:r>
              <a:rPr lang="ru-RU" dirty="0" err="1" smtClean="0"/>
              <a:t>сказка!».Повышение</a:t>
            </a:r>
            <a:r>
              <a:rPr lang="ru-RU" dirty="0" smtClean="0"/>
              <a:t> педагогической компетентности родителей в воспитании детей младшего дошкольного возраста через устное народное творчество.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21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345069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Создать </a:t>
            </a:r>
            <a:r>
              <a:rPr lang="ru-RU" dirty="0" smtClean="0"/>
              <a:t>необходимые условия для знакомства детей с русскими народными </a:t>
            </a:r>
            <a:r>
              <a:rPr lang="ru-RU" dirty="0" smtClean="0"/>
              <a:t>сказками.</a:t>
            </a:r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Развивать речевую активность детей, обогащать словарный запас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Привлекать </a:t>
            </a:r>
            <a:r>
              <a:rPr lang="ru-RU" dirty="0" smtClean="0"/>
              <a:t>детей к посильному участию в играх, развлечениях, подражая взрослым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smtClean="0"/>
              <a:t>Закреплять </a:t>
            </a:r>
            <a:r>
              <a:rPr lang="ru-RU" dirty="0" smtClean="0"/>
              <a:t>интерес детей к русским народным сказкам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smtClean="0"/>
              <a:t>Учить </a:t>
            </a:r>
            <a:r>
              <a:rPr lang="ru-RU" dirty="0" smtClean="0"/>
              <a:t>играть дружно, вместе не ссорится.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58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Предполагаем, что в ходе реализации проекта дети научатся самостоятельно узнавать, называть сказки, включаться в инсценировку знакомых сказок. Так же у детей улучшится и активизируется речь. У родителей повысится интерес к чтению сказок своим детям, применению в обыгрывании сказок разных форм театрализованной деятельности.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10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	Инсценировки сказок «Курочка Ряба», «Репка», «Теремок»; «Колобок»</a:t>
            </a:r>
          </a:p>
          <a:p>
            <a:r>
              <a:rPr lang="ru-RU" dirty="0" smtClean="0"/>
              <a:t>	Выставка детских работ из пластилина (Колобок</a:t>
            </a:r>
            <a:r>
              <a:rPr lang="ru-RU" smtClean="0"/>
              <a:t>, Репка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	Выставка рисунков;</a:t>
            </a:r>
          </a:p>
          <a:p>
            <a:r>
              <a:rPr lang="ru-RU" dirty="0" smtClean="0"/>
              <a:t>	 Создание мини музея любимых сказок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Продукты проекта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54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рассматривание картинок из серии «Герои сказок»;</a:t>
            </a:r>
          </a:p>
          <a:p>
            <a:r>
              <a:rPr lang="ru-RU" dirty="0" smtClean="0"/>
              <a:t>- просмотр мультфильма «Колобок», «Теремок» и др.</a:t>
            </a:r>
          </a:p>
          <a:p>
            <a:r>
              <a:rPr lang="ru-RU" dirty="0" smtClean="0"/>
              <a:t>- игровые ситуации;</a:t>
            </a:r>
          </a:p>
          <a:p>
            <a:r>
              <a:rPr lang="ru-RU" dirty="0" smtClean="0"/>
              <a:t>- Загадки</a:t>
            </a:r>
          </a:p>
          <a:p>
            <a:r>
              <a:rPr lang="ru-RU" dirty="0" smtClean="0"/>
              <a:t>- игры-занятия;</a:t>
            </a:r>
          </a:p>
          <a:p>
            <a:r>
              <a:rPr lang="ru-RU" dirty="0" smtClean="0"/>
              <a:t>- чтение сказок «Курочка Ряба», «Колобок», «Теремок», «Репка»</a:t>
            </a:r>
          </a:p>
          <a:p>
            <a:r>
              <a:rPr lang="ru-RU" dirty="0" smtClean="0"/>
              <a:t>- показ настольного театра» Курочка Ряба», «Теремок», «Колобок»</a:t>
            </a:r>
          </a:p>
          <a:p>
            <a:r>
              <a:rPr lang="ru-RU" dirty="0" smtClean="0"/>
              <a:t>- дидактические игры.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и приемы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170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</TotalTime>
  <Words>522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Проект «Любимые сказки»</vt:lpstr>
      <vt:lpstr>Презентация PowerPoint</vt:lpstr>
      <vt:lpstr>Проблема, гипотеза проекта</vt:lpstr>
      <vt:lpstr>Гипотеза</vt:lpstr>
      <vt:lpstr>Цель:</vt:lpstr>
      <vt:lpstr>Задачи:</vt:lpstr>
      <vt:lpstr>Ожидаемые результаты</vt:lpstr>
      <vt:lpstr>  Продукты проекта  </vt:lpstr>
      <vt:lpstr>Методы и приемы реализации проекта</vt:lpstr>
      <vt:lpstr>Назови сказку</vt:lpstr>
      <vt:lpstr>Сказка « Репка»</vt:lpstr>
      <vt:lpstr>Сказка» Репка»</vt:lpstr>
      <vt:lpstr>Расскажи сказку « Колобок»</vt:lpstr>
      <vt:lpstr>Герои сказки </vt:lpstr>
      <vt:lpstr>Обыгрывания сказки « Колобок»</vt:lpstr>
      <vt:lpstr>Сказка «Колобок»</vt:lpstr>
      <vt:lpstr>« Зайчишка»( Использовали манку)</vt:lpstr>
      <vt:lpstr>Мини музей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«Любимые сказки»</dc:title>
  <dc:creator>sbrv</dc:creator>
  <cp:lastModifiedBy>sbrv</cp:lastModifiedBy>
  <cp:revision>17</cp:revision>
  <dcterms:created xsi:type="dcterms:W3CDTF">2024-02-06T13:40:48Z</dcterms:created>
  <dcterms:modified xsi:type="dcterms:W3CDTF">2024-03-06T13:00:01Z</dcterms:modified>
</cp:coreProperties>
</file>