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6" r:id="rId4"/>
    <p:sldId id="259" r:id="rId5"/>
    <p:sldId id="270" r:id="rId6"/>
    <p:sldId id="271" r:id="rId7"/>
    <p:sldId id="264" r:id="rId8"/>
    <p:sldId id="265" r:id="rId9"/>
    <p:sldId id="296" r:id="rId10"/>
    <p:sldId id="284" r:id="rId11"/>
    <p:sldId id="281" r:id="rId12"/>
    <p:sldId id="283" r:id="rId13"/>
    <p:sldId id="285" r:id="rId14"/>
    <p:sldId id="286" r:id="rId15"/>
    <p:sldId id="289" r:id="rId16"/>
    <p:sldId id="292" r:id="rId17"/>
    <p:sldId id="280" r:id="rId18"/>
    <p:sldId id="29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11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ECC4B-DEF2-4CF6-9AF1-417079703B2F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91BB3-DD85-43BE-BF8A-212B33A93C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791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91BB3-DD85-43BE-BF8A-212B33A93C7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39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" y="0"/>
            <a:ext cx="91422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общеразвивающего вида № 22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Кутского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84796"/>
            <a:ext cx="3133205" cy="2353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3" b="13907"/>
          <a:stretch/>
        </p:blipFill>
        <p:spPr bwMode="auto">
          <a:xfrm>
            <a:off x="981007" y="4118333"/>
            <a:ext cx="2736304" cy="196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4445" y="1256011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Использование блоков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Дьенеша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 палочек </a:t>
            </a:r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Кюизенера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развитии элементарных математических представлений  у детей дошкольного возраста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97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8052"/>
          <a:stretch/>
        </p:blipFill>
        <p:spPr bwMode="auto">
          <a:xfrm>
            <a:off x="539552" y="476672"/>
            <a:ext cx="572142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211960" y="3271444"/>
            <a:ext cx="4472441" cy="309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260975" y="569280"/>
            <a:ext cx="242342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2-3 года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455" y="4441080"/>
            <a:ext cx="37444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Отличительной особенностью этого альбома является использование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дидактических материалов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и палочек ).</a:t>
            </a:r>
          </a:p>
        </p:txBody>
      </p:sp>
    </p:spTree>
    <p:extLst>
      <p:ext uri="{BB962C8B-B14F-4D97-AF65-F5344CB8AC3E}">
        <p14:creationId xmlns:p14="http://schemas.microsoft.com/office/powerpoint/2010/main" val="264867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2" y="548681"/>
            <a:ext cx="4922118" cy="347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300192" y="521272"/>
            <a:ext cx="2160240" cy="15148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3-5 лет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2" y="4221088"/>
            <a:ext cx="1525860" cy="218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15373" r="2999" b="16995"/>
          <a:stretch/>
        </p:blipFill>
        <p:spPr bwMode="auto">
          <a:xfrm>
            <a:off x="2339752" y="4221088"/>
            <a:ext cx="3312368" cy="218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3274"/>
            <a:ext cx="2891721" cy="385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4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6804248" y="1484784"/>
            <a:ext cx="1816065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5-8 лет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68" y="1025909"/>
            <a:ext cx="5202763" cy="52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23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24744"/>
            <a:ext cx="813690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«Цепочка»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произвольно выбранной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постарайтесь построить как можно более длинную цепочку.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построения цепочки: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не было одинаковых по форме и цвету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фигур;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рядом были фигуры одинаковые по размеру, но разные по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форме;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рядом были фигуры одинакового цвета и размера, но разной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1133455"/>
            <a:ext cx="792088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фигуры не хватает» </a:t>
            </a:r>
            <a:endParaRPr lang="ru-RU" sz="32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(блоки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 разделен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9 частей.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из них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указаны два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фигуры. Необходимо назвать недостающую фигуру.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7" t="3303"/>
          <a:stretch/>
        </p:blipFill>
        <p:spPr bwMode="auto">
          <a:xfrm>
            <a:off x="3275855" y="3704891"/>
            <a:ext cx="2880321" cy="2533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013"/>
            <a:ext cx="586740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62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3548" y="980728"/>
            <a:ext cx="8136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«Творческая мастерская»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блоки и палочки «нарисуйте» свою сюжетную картину.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2" t="15204" b="41883"/>
          <a:stretch/>
        </p:blipFill>
        <p:spPr bwMode="auto">
          <a:xfrm>
            <a:off x="3647225" y="3363382"/>
            <a:ext cx="1849550" cy="308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5" t="16182" r="-646" b="39738"/>
          <a:stretch/>
        </p:blipFill>
        <p:spPr bwMode="auto">
          <a:xfrm>
            <a:off x="1115616" y="3363382"/>
            <a:ext cx="1728192" cy="314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r="68965" b="41617"/>
          <a:stretch/>
        </p:blipFill>
        <p:spPr bwMode="auto">
          <a:xfrm>
            <a:off x="6300192" y="3363381"/>
            <a:ext cx="1728192" cy="30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96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692696"/>
            <a:ext cx="81369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Золтона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палочки Джорджа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и орудием профессионального труда педагога, и инструментом учебно-познавательной деятельности ребёнка. </a:t>
            </a:r>
          </a:p>
        </p:txBody>
      </p:sp>
    </p:spTree>
    <p:extLst>
      <p:ext uri="{BB962C8B-B14F-4D97-AF65-F5344CB8AC3E}">
        <p14:creationId xmlns:p14="http://schemas.microsoft.com/office/powerpoint/2010/main" val="263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4497"/>
            <a:ext cx="8424936" cy="6069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76672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800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Логические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блоки придумал венгерский математик, психолог и педагог, профессор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Шербрукского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университета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Золтан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Пал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Дьенеш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08720"/>
            <a:ext cx="3205249" cy="4536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26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" y="1"/>
            <a:ext cx="914228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5576" y="1772816"/>
            <a:ext cx="73465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блоков </a:t>
            </a:r>
            <a:r>
              <a:rPr lang="ru-R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с формой, цветом, размером, толщиной объектов;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выявлять свойства в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объектах, их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называть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их;</a:t>
            </a:r>
          </a:p>
        </p:txBody>
      </p:sp>
    </p:spTree>
    <p:extLst>
      <p:ext uri="{BB962C8B-B14F-4D97-AF65-F5344CB8AC3E}">
        <p14:creationId xmlns:p14="http://schemas.microsoft.com/office/powerpoint/2010/main" val="402752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36010"/>
            <a:ext cx="6480720" cy="464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67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ttps://ds02.infourok.ru/uploads/ex/03eb/000708ca-3be3e3e4/img15.jpg"/>
          <p:cNvPicPr>
            <a:picLocks noChangeAspect="1" noChangeArrowheads="1"/>
          </p:cNvPicPr>
          <p:nvPr/>
        </p:nvPicPr>
        <p:blipFill>
          <a:blip r:embed="rId3" cstate="print"/>
          <a:srcRect l="1163" t="12203"/>
          <a:stretch>
            <a:fillRect/>
          </a:stretch>
        </p:blipFill>
        <p:spPr bwMode="auto">
          <a:xfrm>
            <a:off x="539552" y="988297"/>
            <a:ext cx="4536504" cy="408245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261902"/>
            <a:ext cx="2808312" cy="2093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96" y="4118647"/>
            <a:ext cx="2539896" cy="223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3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7" y="692696"/>
            <a:ext cx="3187700" cy="462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66378"/>
            <a:ext cx="3005137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283968" y="3573016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цвет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- обозначается пятном;</a:t>
            </a:r>
          </a:p>
          <a:p>
            <a:pPr lvl="0"/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форма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- контур фигур (круглый, квадратный, треугольный, прямоугольный,);</a:t>
            </a:r>
          </a:p>
          <a:p>
            <a:pPr lvl="0"/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величина 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- силуэт домика (большой, маленький);   </a:t>
            </a:r>
          </a:p>
          <a:p>
            <a:pPr lvl="0"/>
            <a:r>
              <a:rPr lang="ru-RU" b="1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толщина</a:t>
            </a:r>
            <a:r>
              <a:rPr lang="ru-RU" dirty="0" smtClean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 - условное изображение человеческой фигуры (толстый и тонкий). </a:t>
            </a:r>
            <a:endParaRPr lang="ru-RU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7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548680"/>
            <a:ext cx="482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38" y="1008888"/>
            <a:ext cx="3465997" cy="4840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2706" y="206084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Джордж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Кюизенер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(1891 - 1976) - бельгийский педагог, автор уникальной методики.  Он разработал универсальный дидактический материал для развития у детей математических способностей. </a:t>
            </a:r>
          </a:p>
        </p:txBody>
      </p:sp>
    </p:spTree>
    <p:extLst>
      <p:ext uri="{BB962C8B-B14F-4D97-AF65-F5344CB8AC3E}">
        <p14:creationId xmlns:p14="http://schemas.microsoft.com/office/powerpoint/2010/main" val="40364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04953"/>
            <a:ext cx="3384376" cy="30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2771800" cy="331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3179" y="4298617"/>
            <a:ext cx="8424936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Палочки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это 10 различных по цвету и величине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параллелипипедов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выполненных из дерева или пластика. Длина их колеблется от 1 до 10 сантиметров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секрет игры мы узнаем, если сложим из разных палочек лесенку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221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4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avatars.mds.yandex.net/get-marketpic/249455/market_gp3CIAGNwKs_9ic0-0QTxw/ori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64962"/>
            <a:ext cx="5791374" cy="5791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013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</TotalTime>
  <Words>341</Words>
  <Application>Microsoft Office PowerPoint</Application>
  <PresentationFormat>On-screen Show (4:3)</PresentationFormat>
  <Paragraphs>32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word</cp:lastModifiedBy>
  <cp:revision>57</cp:revision>
  <dcterms:created xsi:type="dcterms:W3CDTF">2018-05-02T06:45:14Z</dcterms:created>
  <dcterms:modified xsi:type="dcterms:W3CDTF">2024-12-06T02:40:13Z</dcterms:modified>
</cp:coreProperties>
</file>