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  <p:sldId id="265" r:id="rId3"/>
    <p:sldId id="274" r:id="rId4"/>
    <p:sldId id="266" r:id="rId5"/>
    <p:sldId id="268" r:id="rId6"/>
    <p:sldId id="269" r:id="rId7"/>
    <p:sldId id="270" r:id="rId8"/>
    <p:sldId id="271" r:id="rId9"/>
    <p:sldId id="272" r:id="rId10"/>
    <p:sldId id="275" r:id="rId11"/>
    <p:sldId id="273" r:id="rId12"/>
    <p:sldId id="276" r:id="rId13"/>
    <p:sldId id="277" r:id="rId14"/>
  </p:sldIdLst>
  <p:sldSz cx="9144000" cy="6858000" type="screen4x3"/>
  <p:notesSz cx="6858000" cy="9144000"/>
  <p:embeddedFontLst>
    <p:embeddedFont>
      <p:font typeface="Comic Sans MS" pitchFamily="66" charset="0"/>
      <p:regular r:id="rId15"/>
      <p:bold r:id="rId16"/>
      <p:italic r:id="rId17"/>
      <p:bold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504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linda6035.ucoz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785794"/>
            <a:ext cx="7072362" cy="2331690"/>
          </a:xfrm>
        </p:spPr>
        <p:txBody>
          <a:bodyPr anchor="ctr"/>
          <a:lstStyle/>
          <a:p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Сказка </a:t>
            </a:r>
            <a:b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</a:b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« Колобок»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42" y="3357562"/>
            <a:ext cx="5786478" cy="1009822"/>
          </a:xfrm>
        </p:spPr>
        <p:txBody>
          <a:bodyPr/>
          <a:lstStyle/>
          <a:p>
            <a:pPr algn="l">
              <a:spcBef>
                <a:spcPct val="0"/>
              </a:spcBef>
              <a:defRPr/>
            </a:pP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l">
              <a:spcBef>
                <a:spcPct val="0"/>
              </a:spcBef>
              <a:defRPr/>
            </a:pP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l">
              <a:spcBef>
                <a:spcPct val="0"/>
              </a:spcBef>
              <a:defRPr/>
            </a:pP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l">
              <a:spcBef>
                <a:spcPct val="0"/>
              </a:spcBef>
              <a:defRPr/>
            </a:pP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l">
              <a:spcBef>
                <a:spcPct val="0"/>
              </a:spcBef>
              <a:defRPr/>
            </a:pPr>
            <a:endParaRPr lang="ru-RU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  <a:cs typeface="Arial" charset="0"/>
            </a:endParaRPr>
          </a:p>
          <a:p>
            <a:pPr algn="l">
              <a:spcBef>
                <a:spcPct val="0"/>
              </a:spcBef>
              <a:defRPr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    Подготовил: Турковская М.А</a:t>
            </a:r>
          </a:p>
          <a:p>
            <a:pPr algn="l">
              <a:spcBef>
                <a:spcPct val="0"/>
              </a:spcBef>
              <a:defRPr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    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turkovskaya.marina@bk.ru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83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500042"/>
            <a:ext cx="6858048" cy="4429155"/>
          </a:xfrm>
        </p:spPr>
        <p:txBody>
          <a:bodyPr/>
          <a:lstStyle/>
          <a:p>
            <a:pPr algn="ctr">
              <a:buNone/>
            </a:pPr>
            <a:r>
              <a:rPr lang="ru-RU" sz="2400" dirty="0" smtClean="0"/>
              <a:t>Беседа по содержанию сказки.</a:t>
            </a:r>
            <a:endParaRPr lang="ru-RU" sz="2400" dirty="0" smtClean="0"/>
          </a:p>
          <a:p>
            <a:pPr>
              <a:buAutoNum type="arabicPeriod"/>
            </a:pPr>
            <a:r>
              <a:rPr lang="ru-RU" sz="2400" dirty="0" smtClean="0"/>
              <a:t>Как называется сказка?</a:t>
            </a:r>
          </a:p>
          <a:p>
            <a:pPr>
              <a:buNone/>
            </a:pPr>
            <a:r>
              <a:rPr lang="ru-RU" sz="2400" dirty="0" smtClean="0"/>
              <a:t>2. Чем сказка тебе понравилась?</a:t>
            </a:r>
          </a:p>
          <a:p>
            <a:pPr>
              <a:buNone/>
            </a:pPr>
            <a:r>
              <a:rPr lang="ru-RU" sz="2400" dirty="0" smtClean="0"/>
              <a:t>3. Как Лиса обхитрила Колобка?</a:t>
            </a:r>
          </a:p>
          <a:p>
            <a:pPr>
              <a:buNone/>
            </a:pPr>
            <a:r>
              <a:rPr lang="ru-RU" sz="2400" dirty="0" smtClean="0"/>
              <a:t>4. Чем закончилась сказка?</a:t>
            </a:r>
          </a:p>
          <a:p>
            <a:pPr>
              <a:buNone/>
            </a:pPr>
            <a:endParaRPr lang="ru-RU" sz="1800" dirty="0" smtClean="0"/>
          </a:p>
        </p:txBody>
      </p:sp>
      <p:pic>
        <p:nvPicPr>
          <p:cNvPr id="4" name="Рисунок 3" descr="https://im0-tub-ru.yandex.net/i?id=543b3843becb1aa1a41225c9d71c4b5a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928934"/>
            <a:ext cx="2143140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798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910" y="357166"/>
            <a:ext cx="7286676" cy="4929222"/>
          </a:xfrm>
        </p:spPr>
        <p:txBody>
          <a:bodyPr/>
          <a:lstStyle/>
          <a:p>
            <a:pPr>
              <a:buNone/>
            </a:pPr>
            <a:endParaRPr lang="ru-RU" sz="1800" dirty="0" smtClean="0"/>
          </a:p>
          <a:p>
            <a:pPr algn="ctr">
              <a:buNone/>
            </a:pPr>
            <a:r>
              <a:rPr lang="ru-RU" sz="2400" b="1" dirty="0" smtClean="0"/>
              <a:t>Пальчиковая гимнастика «Колобок»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Лепим, лепим колобка,</a:t>
            </a:r>
            <a:br>
              <a:rPr lang="ru-RU" sz="2400" dirty="0" smtClean="0"/>
            </a:br>
            <a:r>
              <a:rPr lang="ru-RU" sz="2400" dirty="0" smtClean="0"/>
              <a:t>Тесто месим мы слегка (сжимаем и разжимаем пальцы,</a:t>
            </a:r>
            <a:br>
              <a:rPr lang="ru-RU" sz="2400" dirty="0" smtClean="0"/>
            </a:br>
            <a:r>
              <a:rPr lang="ru-RU" sz="2400" dirty="0" smtClean="0"/>
              <a:t>А потом его катаем (</a:t>
            </a:r>
            <a:r>
              <a:rPr lang="ru-RU" sz="2400" dirty="0" err="1" smtClean="0"/>
              <a:t>катаем</a:t>
            </a:r>
            <a:r>
              <a:rPr lang="ru-RU" sz="2400" dirty="0" smtClean="0"/>
              <a:t>),</a:t>
            </a:r>
            <a:br>
              <a:rPr lang="ru-RU" sz="2400" dirty="0" smtClean="0"/>
            </a:br>
            <a:r>
              <a:rPr lang="ru-RU" sz="2400" dirty="0" smtClean="0"/>
              <a:t>На окошко сажаем (раскрывают ладони).</a:t>
            </a:r>
            <a:br>
              <a:rPr lang="ru-RU" sz="2400" dirty="0" smtClean="0"/>
            </a:br>
            <a:r>
              <a:rPr lang="ru-RU" sz="2400" dirty="0" smtClean="0"/>
              <a:t>Он с окошка прыг, да прыг,</a:t>
            </a:r>
            <a:br>
              <a:rPr lang="ru-RU" sz="2400" dirty="0" smtClean="0"/>
            </a:br>
            <a:r>
              <a:rPr lang="ru-RU" sz="2400" dirty="0" smtClean="0"/>
              <a:t>Укатился озорник! (хлопают в ладони)</a:t>
            </a:r>
          </a:p>
        </p:txBody>
      </p:sp>
    </p:spTree>
    <p:extLst>
      <p:ext uri="{BB962C8B-B14F-4D97-AF65-F5344CB8AC3E}">
        <p14:creationId xmlns:p14="http://schemas.microsoft.com/office/powerpoint/2010/main" xmlns="" val="40798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Дидактическая игра</a:t>
            </a:r>
            <a:br>
              <a:rPr lang="ru-RU" dirty="0" smtClean="0"/>
            </a:br>
            <a:r>
              <a:rPr lang="ru-RU" dirty="0" smtClean="0"/>
              <a:t>« Кого не было в сказке»</a:t>
            </a:r>
            <a:endParaRPr lang="ru-RU" dirty="0"/>
          </a:p>
        </p:txBody>
      </p:sp>
      <p:pic>
        <p:nvPicPr>
          <p:cNvPr id="4" name="Содержимое 3" descr="https://ped-kopilka.ru/upload/blogs2/2016/6/2596_bba4f1819ab94479f4719ff7317a51a9.jpg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664373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8000" dirty="0" smtClean="0"/>
              <a:t>Молодец!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0166" y="642919"/>
            <a:ext cx="6858048" cy="3571900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Родитель, рассказывает  сказку « Колобок» с опорой на, кейс-иллюстрацию.</a:t>
            </a:r>
          </a:p>
          <a:p>
            <a:pPr>
              <a:buNone/>
            </a:pPr>
            <a:endParaRPr lang="ru-RU" sz="1800" dirty="0" smtClean="0"/>
          </a:p>
        </p:txBody>
      </p:sp>
      <p:pic>
        <p:nvPicPr>
          <p:cNvPr id="4" name="Рисунок 3" descr="https://im0-tub-ru.yandex.net/i?id=543b3843becb1aa1a41225c9d71c4b5a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643050"/>
            <a:ext cx="3857652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798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3786190"/>
            <a:ext cx="6786610" cy="1828870"/>
            <a:chOff x="1003545" y="2582958"/>
            <a:chExt cx="7528895" cy="263635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62048" y="2582958"/>
              <a:ext cx="737039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003545" y="4642546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11" name="Содержимое 10" descr="ÐÐ¾Ð»Ð¾Ð±Ð¾Ð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52" y="1000108"/>
            <a:ext cx="7143800" cy="1132178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4" name="Группа 1"/>
          <p:cNvGrpSpPr>
            <a:grpSpLocks/>
          </p:cNvGrpSpPr>
          <p:nvPr/>
        </p:nvGrpSpPr>
        <p:grpSpPr bwMode="auto">
          <a:xfrm>
            <a:off x="1357290" y="3786190"/>
            <a:ext cx="6786610" cy="2985433"/>
            <a:chOff x="1003545" y="2582958"/>
            <a:chExt cx="7528895" cy="430356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62048" y="2582958"/>
              <a:ext cx="7370392" cy="43035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err="1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ы</a:t>
              </a: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 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можете </a:t>
              </a:r>
              <a:r>
                <a:rPr lang="ru-RU" b="1" dirty="0" err="1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использВовать</a:t>
              </a:r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 </a:t>
              </a: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данное оформление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для создания своих презентаций,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но в своей презентации вы должны указать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источник шаблона: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8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Arial" charset="0"/>
                </a:rPr>
                <a:t>Фокина Лидия Петровна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Arial" charset="0"/>
                </a:rPr>
                <a:t>учитель начальных классов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Arial" charset="0"/>
                </a:rPr>
                <a:t>МКОУ «СОШ ст. Евсино»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err="1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Arial" charset="0"/>
                </a:rPr>
                <a:t>Искитимского</a:t>
              </a: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Arial" charset="0"/>
                </a:rPr>
                <a:t> района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mic Sans MS" pitchFamily="66" charset="0"/>
                  <a:cs typeface="Arial" charset="0"/>
                </a:rPr>
                <a:t>Новосибирской области</a:t>
              </a: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003545" y="4642546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Сайт</a:t>
              </a:r>
              <a:r>
                <a:rPr lang="en-US" sz="2000" b="1" dirty="0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hlinkClick r:id="rId2"/>
                </a:rPr>
                <a:t> http://linda6035.ucoz.ru/</a:t>
              </a:r>
              <a:r>
                <a:rPr lang="ru-RU" sz="2000" b="1" dirty="0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 </a:t>
              </a:r>
              <a:r>
                <a:rPr lang="en-US" sz="2000" b="1" dirty="0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 </a:t>
              </a:r>
              <a:r>
                <a:rPr lang="ru-RU" sz="2000" b="1" dirty="0" smtClean="0">
                  <a:solidFill>
                    <a:schemeClr val="accent5">
                      <a:lumMod val="50000"/>
                    </a:schemeClr>
                  </a:solidFill>
                  <a:latin typeface="Comic Sans MS" pitchFamily="66" charset="0"/>
                  <a:cs typeface="Arial" charset="0"/>
                </a:rPr>
                <a:t> </a:t>
              </a:r>
              <a:endParaRPr lang="ru-RU" sz="20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8" name="Рисунок 7" descr="ÐÐ¾Ð»Ð¾Ð±Ð¾Ðº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3786190"/>
            <a:ext cx="6786610" cy="1828870"/>
            <a:chOff x="1003545" y="2582958"/>
            <a:chExt cx="7528895" cy="263635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62048" y="2582958"/>
              <a:ext cx="737039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003545" y="4642546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7" name="Содержимое 6" descr="ÐÐ¾Ð»Ð¾Ð±Ð¾Ð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3786190"/>
            <a:ext cx="6786610" cy="1828870"/>
            <a:chOff x="1003545" y="2582958"/>
            <a:chExt cx="7528895" cy="263635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62048" y="2582958"/>
              <a:ext cx="737039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003545" y="4642546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11" name="Содержимое 10" descr="https://im0-tub-ru.yandex.net/i?id=5b42d86a60825795e05e1c607c62e2e5-l&amp;n=1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3786190"/>
            <a:ext cx="6786610" cy="1828870"/>
            <a:chOff x="1003545" y="2582958"/>
            <a:chExt cx="7528895" cy="263635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62048" y="2582958"/>
              <a:ext cx="737039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003545" y="4642546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8" name="Содержимое 7" descr="ÐÐ¾Ð»Ð¾Ð±Ð¾Ð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3786190"/>
            <a:ext cx="6786610" cy="1828870"/>
            <a:chOff x="1003545" y="2582958"/>
            <a:chExt cx="7528895" cy="263635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62048" y="2582958"/>
              <a:ext cx="737039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003545" y="4642546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9" name="Содержимое 8" descr="ÐÐ¾Ð»Ð¾Ð±Ð¾Ð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3786190"/>
            <a:ext cx="6786610" cy="1828870"/>
            <a:chOff x="1003545" y="2582958"/>
            <a:chExt cx="7528895" cy="263635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62048" y="2582958"/>
              <a:ext cx="737039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003545" y="4642546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b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pic>
        <p:nvPicPr>
          <p:cNvPr id="8" name="Содержимое 7" descr="ÐÐ¾Ð»Ð¾Ð±Ð¾Ðº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101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Comic Sans MS</vt:lpstr>
      <vt:lpstr>Calibri</vt:lpstr>
      <vt:lpstr>1_Тема Office</vt:lpstr>
      <vt:lpstr>Сказка  « Колобок»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Дидактическая игра « Кого не было в сказке»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павел турковский</cp:lastModifiedBy>
  <cp:revision>69</cp:revision>
  <dcterms:created xsi:type="dcterms:W3CDTF">2014-07-06T18:18:01Z</dcterms:created>
  <dcterms:modified xsi:type="dcterms:W3CDTF">2020-04-27T08:27:21Z</dcterms:modified>
</cp:coreProperties>
</file>