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274" r:id="rId4"/>
    <p:sldId id="266" r:id="rId5"/>
    <p:sldId id="268" r:id="rId6"/>
    <p:sldId id="269" r:id="rId7"/>
    <p:sldId id="270" r:id="rId8"/>
    <p:sldId id="271" r:id="rId9"/>
    <p:sldId id="272" r:id="rId10"/>
    <p:sldId id="275" r:id="rId11"/>
    <p:sldId id="273" r:id="rId12"/>
    <p:sldId id="276" r:id="rId13"/>
    <p:sldId id="277" r:id="rId14"/>
  </p:sldIdLst>
  <p:sldSz cx="9144000" cy="6858000" type="screen4x3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0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072362" cy="2331690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Сказка 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« Колобок»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357562"/>
            <a:ext cx="5786478" cy="1009822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 Подготовил: Турковская М.А</a:t>
            </a:r>
          </a:p>
          <a:p>
            <a:pPr algn="l"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turkovskaya.marina@bk.ru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500042"/>
            <a:ext cx="6858048" cy="442915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Беседа по содержанию сказки.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Как называется сказка?</a:t>
            </a:r>
          </a:p>
          <a:p>
            <a:pPr>
              <a:buNone/>
            </a:pPr>
            <a:r>
              <a:rPr lang="ru-RU" sz="2400" dirty="0" smtClean="0"/>
              <a:t>2. Чем сказка тебе понравилась?</a:t>
            </a:r>
          </a:p>
          <a:p>
            <a:pPr>
              <a:buNone/>
            </a:pPr>
            <a:r>
              <a:rPr lang="ru-RU" sz="2400" dirty="0" smtClean="0"/>
              <a:t>3. Как Лиса обхитрила Колобка?</a:t>
            </a:r>
          </a:p>
          <a:p>
            <a:pPr>
              <a:buNone/>
            </a:pPr>
            <a:r>
              <a:rPr lang="ru-RU" sz="2400" dirty="0" smtClean="0"/>
              <a:t>4. Чем закончилась сказка?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" name="Рисунок 3" descr="https://im0-tub-ru.yandex.net/i?id=543b3843becb1aa1a41225c9d71c4b5a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28934"/>
            <a:ext cx="214314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357166"/>
            <a:ext cx="7286676" cy="4929222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400" b="1" dirty="0" smtClean="0"/>
              <a:t>Пальчиковая гимнастика «Колобок»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Лепим, лепим колобка,</a:t>
            </a:r>
            <a:br>
              <a:rPr lang="ru-RU" sz="2400" dirty="0" smtClean="0"/>
            </a:br>
            <a:r>
              <a:rPr lang="ru-RU" sz="2400" dirty="0" smtClean="0"/>
              <a:t>Тесто месим мы слегка (сжимаем и разжимаем пальцы,</a:t>
            </a:r>
            <a:br>
              <a:rPr lang="ru-RU" sz="2400" dirty="0" smtClean="0"/>
            </a:br>
            <a:r>
              <a:rPr lang="ru-RU" sz="2400" dirty="0" smtClean="0"/>
              <a:t>А потом его катаем (</a:t>
            </a:r>
            <a:r>
              <a:rPr lang="ru-RU" sz="2400" dirty="0" err="1" smtClean="0"/>
              <a:t>катаем</a:t>
            </a:r>
            <a:r>
              <a:rPr lang="ru-RU" sz="2400" dirty="0" smtClean="0"/>
              <a:t>),</a:t>
            </a:r>
            <a:br>
              <a:rPr lang="ru-RU" sz="2400" dirty="0" smtClean="0"/>
            </a:br>
            <a:r>
              <a:rPr lang="ru-RU" sz="2400" dirty="0" smtClean="0"/>
              <a:t>На окошко сажаем (раскрывают ладони).</a:t>
            </a:r>
            <a:br>
              <a:rPr lang="ru-RU" sz="2400" dirty="0" smtClean="0"/>
            </a:br>
            <a:r>
              <a:rPr lang="ru-RU" sz="2400" dirty="0" smtClean="0"/>
              <a:t>Он с окошка прыг, да прыг,</a:t>
            </a:r>
            <a:br>
              <a:rPr lang="ru-RU" sz="2400" dirty="0" smtClean="0"/>
            </a:br>
            <a:r>
              <a:rPr lang="ru-RU" sz="2400" dirty="0" smtClean="0"/>
              <a:t>Укатился озорник! (хлопают в ладони)</a:t>
            </a:r>
          </a:p>
        </p:txBody>
      </p:sp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 Кого не было в сказке»</a:t>
            </a:r>
            <a:endParaRPr lang="ru-RU" dirty="0"/>
          </a:p>
        </p:txBody>
      </p:sp>
      <p:pic>
        <p:nvPicPr>
          <p:cNvPr id="4" name="Содержимое 3" descr="https://ped-kopilka.ru/upload/blogs2/2016/6/2596_bba4f1819ab94479f4719ff7317a51a9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6437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dirty="0" smtClean="0"/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642919"/>
            <a:ext cx="6858048" cy="35719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Родитель, рассказывает  сказку « Колобок» с опорой на, кейс-иллюстрацию.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4" name="Рисунок 3" descr="https://im0-tub-ru.yandex.net/i?id=543b3843becb1aa1a41225c9d71c4b5a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643050"/>
            <a:ext cx="385765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11" name="Содержимое 10" descr="ÐÐ¾Ð»Ð¾Ð±Ð¾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1000108"/>
            <a:ext cx="7143800" cy="113217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2985433"/>
            <a:chOff x="1003545" y="2582958"/>
            <a:chExt cx="7528895" cy="43035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430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ы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можете </a:t>
              </a:r>
              <a:r>
                <a:rPr lang="ru-RU" b="1" dirty="0" err="1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использВовать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Искитимского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Новосибирской области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hlinkClick r:id="rId2"/>
                </a:rPr>
                <a:t> http://linda6035.ucoz.ru/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8" name="Рисунок 7" descr="ÐÐ¾Ð»Ð¾Ð±Ð¾Ð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7" name="Содержимое 6" descr="ÐÐ¾Ð»Ð¾Ð±Ð¾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11" name="Содержимое 10" descr="https://im0-tub-ru.yandex.net/i?id=5b42d86a60825795e05e1c607c62e2e5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8" name="Содержимое 7" descr="ÐÐ¾Ð»Ð¾Ð±Ð¾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9" name="Содержимое 8" descr="ÐÐ¾Ð»Ð¾Ð±Ð¾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57290" y="3786190"/>
            <a:ext cx="6786610" cy="1828870"/>
            <a:chOff x="1003545" y="2582958"/>
            <a:chExt cx="7528895" cy="2636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2048" y="2582958"/>
              <a:ext cx="737039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003545" y="4642546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8" name="Содержимое 7" descr="ÐÐ¾Ð»Ð¾Ð±Ð¾Ð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101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Calibri</vt:lpstr>
      <vt:lpstr>1_Тема Office</vt:lpstr>
      <vt:lpstr>Сказка  « Колобок»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Дидактическая игра « Кого не было в сказке»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павел турковский</cp:lastModifiedBy>
  <cp:revision>69</cp:revision>
  <dcterms:created xsi:type="dcterms:W3CDTF">2014-07-06T18:18:01Z</dcterms:created>
  <dcterms:modified xsi:type="dcterms:W3CDTF">2020-04-27T08:27:21Z</dcterms:modified>
</cp:coreProperties>
</file>