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6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B01"/>
    <a:srgbClr val="B94900"/>
    <a:srgbClr val="712703"/>
    <a:srgbClr val="92300F"/>
    <a:srgbClr val="A9915D"/>
    <a:srgbClr val="AD9861"/>
    <a:srgbClr val="8A733F"/>
    <a:srgbClr val="FCFCE9"/>
    <a:srgbClr val="F5F1BF"/>
    <a:srgbClr val="B39E6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6433" autoAdjust="0"/>
  </p:normalViewPr>
  <p:slideViewPr>
    <p:cSldViewPr snapToGrid="0">
      <p:cViewPr varScale="1">
        <p:scale>
          <a:sx n="66" d="100"/>
          <a:sy n="66" d="100"/>
        </p:scale>
        <p:origin x="-109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?path=wizar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52957" y="1573967"/>
            <a:ext cx="6671515" cy="45807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lnSpc>
                <a:spcPts val="7000"/>
              </a:lnSpc>
            </a:pPr>
            <a:r>
              <a:rPr lang="ru-RU" sz="6600" b="1" i="1" dirty="0" smtClean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 Black" panose="02000903040000020004" pitchFamily="50" charset="0"/>
              </a:rPr>
              <a:t>Сказка </a:t>
            </a:r>
          </a:p>
          <a:p>
            <a:pPr algn="ctr">
              <a:lnSpc>
                <a:spcPts val="7000"/>
              </a:lnSpc>
            </a:pPr>
            <a:r>
              <a:rPr lang="ru-RU" sz="5400" b="1" i="1" dirty="0" smtClean="0">
                <a:ln w="19050">
                  <a:noFill/>
                </a:ln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 Black" panose="02000903040000020004" pitchFamily="50" charset="0"/>
              </a:rPr>
              <a:t>« Пузырь соломинка и лапоть»</a:t>
            </a:r>
            <a:endParaRPr lang="ru-RU" sz="5400" b="1" i="1" dirty="0" smtClean="0">
              <a:ln w="19050">
                <a:noFill/>
              </a:ln>
              <a:solidFill>
                <a:srgbClr val="00B0F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FuturisXC" panose="04000500000000000000" pitchFamily="82" charset="0"/>
              <a:ea typeface="Tahoma" panose="020B0604030504040204" pitchFamily="34" charset="0"/>
              <a:cs typeface="Gotham Pro Black" panose="02000903040000020004" pitchFamily="50" charset="0"/>
            </a:endParaRPr>
          </a:p>
          <a:p>
            <a:pPr algn="ctr">
              <a:lnSpc>
                <a:spcPts val="7000"/>
              </a:lnSpc>
            </a:pPr>
            <a:endParaRPr lang="ru-RU" sz="4000" b="1" i="1" dirty="0" smtClean="0">
              <a:ln w="19050">
                <a:noFill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FuturisXC" panose="04000500000000000000" pitchFamily="82" charset="0"/>
              <a:ea typeface="Tahoma" panose="020B0604030504040204" pitchFamily="34" charset="0"/>
              <a:cs typeface="Gotham Pro Black" panose="02000903040000020004" pitchFamily="50" charset="0"/>
            </a:endParaRPr>
          </a:p>
          <a:p>
            <a:pPr algn="ctr">
              <a:lnSpc>
                <a:spcPts val="7000"/>
              </a:lnSpc>
            </a:pPr>
            <a:endParaRPr lang="ru-RU" sz="4000" b="1" i="1" dirty="0" smtClean="0">
              <a:ln w="19050">
                <a:noFill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FuturisXC" panose="04000500000000000000" pitchFamily="82" charset="0"/>
              <a:ea typeface="Tahoma" panose="020B0604030504040204" pitchFamily="34" charset="0"/>
              <a:cs typeface="Gotham Pro Black" panose="020009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8115" y="275772"/>
            <a:ext cx="4792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Родитель читает сказку </a:t>
            </a:r>
            <a:endParaRPr lang="ru-RU" sz="3600" b="1" i="1" dirty="0">
              <a:ln w="9525"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pic>
        <p:nvPicPr>
          <p:cNvPr id="6" name="Picture 2" descr="C:\Users\оксана\Desktop\a1e40b69c1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4366" y="0"/>
            <a:ext cx="9279835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838928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8115" y="275772"/>
            <a:ext cx="479299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b="1" i="1" dirty="0" smtClean="0"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3200" b="1" i="1" dirty="0" smtClean="0"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3200" b="1" i="1" dirty="0" smtClean="0"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3200" b="1" i="1" dirty="0" smtClean="0"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3200" b="1" i="1" dirty="0" smtClean="0"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3200" b="1" i="1" dirty="0" smtClean="0"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r>
              <a:rPr lang="ru-RU" sz="3200" b="1" i="1" dirty="0" smtClean="0">
                <a:ln w="952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Gotham Pro" panose="02000503040000020004" pitchFamily="50" charset="0"/>
              </a:rPr>
              <a:t>перейди по ссылке:</a:t>
            </a:r>
          </a:p>
          <a:p>
            <a:pPr lvl="0" algn="ctr"/>
            <a:endParaRPr lang="ru-RU" sz="3600" b="1" i="1" dirty="0" smtClean="0">
              <a:ln w="9525"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r>
              <a:rPr lang="en-US" sz="3600" b="1" i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Gotham Pro" panose="02000503040000020004" pitchFamily="50" charset="0"/>
                <a:hlinkClick r:id="rId3"/>
              </a:rPr>
              <a:t>https</a:t>
            </a:r>
            <a:r>
              <a:rPr lang="en-US" sz="3600" b="1" i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Gotham Pro" panose="02000503040000020004" pitchFamily="50" charset="0"/>
                <a:hlinkClick r:id="rId3"/>
              </a:rPr>
              <a:t>://</a:t>
            </a:r>
            <a:r>
              <a:rPr lang="en-US" sz="3600" b="1" i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Gotham Pro" panose="02000503040000020004" pitchFamily="50" charset="0"/>
                <a:hlinkClick r:id="rId3"/>
              </a:rPr>
              <a:t>yandex.ru/video?path=wizard</a:t>
            </a:r>
            <a:r>
              <a:rPr lang="ru-RU" sz="3600" b="1" i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Gotham Pro" panose="02000503040000020004" pitchFamily="50" charset="0"/>
              </a:rPr>
              <a:t> </a:t>
            </a:r>
          </a:p>
          <a:p>
            <a:pPr lvl="0" algn="ctr"/>
            <a:endParaRPr lang="ru-RU" sz="3600" b="1" i="1" dirty="0" smtClean="0">
              <a:ln w="9525"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3600" b="1" i="1" dirty="0">
              <a:ln w="9525"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pic>
        <p:nvPicPr>
          <p:cNvPr id="1026" name="Picture 2" descr="https://im0-tub-ru.yandex.net/i?id=f4e698735e087b8c9695ae85ffe58e1d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9714" y="0"/>
            <a:ext cx="4644572" cy="2510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8389283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0572" y="275772"/>
            <a:ext cx="8563428" cy="944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 smtClean="0">
                <a:ln w="952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Gotham Pro" panose="02000503040000020004" pitchFamily="50" charset="0"/>
              </a:rPr>
              <a:t>Беседа по прочитанному</a:t>
            </a:r>
          </a:p>
          <a:p>
            <a:r>
              <a:rPr lang="ru-RU" sz="3200" b="1" i="1" dirty="0" smtClean="0">
                <a:ln w="952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Gotham Pro" panose="02000503040000020004" pitchFamily="50" charset="0"/>
              </a:rPr>
              <a:t>-  </a:t>
            </a:r>
            <a:r>
              <a:rPr lang="ru-RU" sz="2800" i="1" dirty="0" smtClean="0"/>
              <a:t>Понравилась </a:t>
            </a:r>
            <a:r>
              <a:rPr lang="ru-RU" sz="2800" i="1" dirty="0" smtClean="0"/>
              <a:t>вам сказка?</a:t>
            </a:r>
          </a:p>
          <a:p>
            <a:pPr>
              <a:buFontTx/>
              <a:buChar char="-"/>
            </a:pPr>
            <a:r>
              <a:rPr lang="ru-RU" sz="2800" i="1" dirty="0" smtClean="0"/>
              <a:t> О </a:t>
            </a:r>
            <a:r>
              <a:rPr lang="ru-RU" sz="2800" i="1" dirty="0" smtClean="0"/>
              <a:t>ком эта сказка</a:t>
            </a:r>
            <a:r>
              <a:rPr lang="ru-RU" sz="2800" i="1" dirty="0" smtClean="0"/>
              <a:t>?</a:t>
            </a:r>
          </a:p>
          <a:p>
            <a:pPr>
              <a:buFontTx/>
              <a:buChar char="-"/>
            </a:pPr>
            <a:r>
              <a:rPr lang="ru-RU" sz="2800" i="1" dirty="0" smtClean="0"/>
              <a:t> А </a:t>
            </a:r>
            <a:r>
              <a:rPr lang="ru-RU" sz="2800" i="1" dirty="0" smtClean="0"/>
              <a:t>в сказке с кем Пузырь дружил</a:t>
            </a:r>
            <a:r>
              <a:rPr lang="ru-RU" sz="2800" i="1" dirty="0" smtClean="0"/>
              <a:t>?</a:t>
            </a:r>
          </a:p>
          <a:p>
            <a:r>
              <a:rPr lang="ru-RU" sz="2800" i="1" dirty="0" smtClean="0"/>
              <a:t>-  Куда </a:t>
            </a:r>
            <a:r>
              <a:rPr lang="ru-RU" sz="2800" i="1" dirty="0" smtClean="0"/>
              <a:t>пошли Пузырь, Соломинка и Лапоть?</a:t>
            </a:r>
          </a:p>
          <a:p>
            <a:r>
              <a:rPr lang="ru-RU" sz="2800" i="1" dirty="0" smtClean="0"/>
              <a:t>- Что помешало им идти дальше?</a:t>
            </a:r>
          </a:p>
          <a:p>
            <a:pPr>
              <a:buFontTx/>
              <a:buChar char="-"/>
            </a:pPr>
            <a:r>
              <a:rPr lang="ru-RU" sz="2800" i="1" dirty="0" smtClean="0"/>
              <a:t> Что </a:t>
            </a:r>
            <a:r>
              <a:rPr lang="ru-RU" sz="2800" i="1" dirty="0" smtClean="0"/>
              <a:t>сказал Лапоть Пузырю? </a:t>
            </a:r>
            <a:endParaRPr lang="ru-RU" sz="2800" i="1" dirty="0" smtClean="0"/>
          </a:p>
          <a:p>
            <a:r>
              <a:rPr lang="ru-RU" sz="2800" i="1" dirty="0" smtClean="0"/>
              <a:t>- Согласился </a:t>
            </a:r>
            <a:r>
              <a:rPr lang="ru-RU" sz="2800" i="1" dirty="0" smtClean="0"/>
              <a:t>ли Пузырь перевезти друзей на другой берег?</a:t>
            </a:r>
          </a:p>
          <a:p>
            <a:pPr>
              <a:buFontTx/>
              <a:buChar char="-"/>
            </a:pPr>
            <a:r>
              <a:rPr lang="ru-RU" sz="2800" i="1" dirty="0" smtClean="0"/>
              <a:t> Как </a:t>
            </a:r>
            <a:r>
              <a:rPr lang="ru-RU" sz="2800" i="1" dirty="0" smtClean="0"/>
              <a:t>вы думаете, почему он не согласился</a:t>
            </a:r>
            <a:r>
              <a:rPr lang="ru-RU" sz="2800" i="1" dirty="0" smtClean="0"/>
              <a:t>?</a:t>
            </a:r>
          </a:p>
          <a:p>
            <a:r>
              <a:rPr lang="ru-RU" sz="2800" i="1" dirty="0" smtClean="0"/>
              <a:t>- Кто </a:t>
            </a:r>
            <a:r>
              <a:rPr lang="ru-RU" sz="2800" i="1" dirty="0" smtClean="0"/>
              <a:t>первым пошел по Соломинке</a:t>
            </a:r>
            <a:r>
              <a:rPr lang="ru-RU" sz="2800" i="1" dirty="0" smtClean="0"/>
              <a:t>?</a:t>
            </a:r>
          </a:p>
          <a:p>
            <a:pPr>
              <a:buFontTx/>
              <a:buChar char="-"/>
            </a:pPr>
            <a:r>
              <a:rPr lang="ru-RU" sz="2800" i="1" dirty="0" smtClean="0"/>
              <a:t> Что </a:t>
            </a:r>
            <a:r>
              <a:rPr lang="ru-RU" sz="2800" i="1" dirty="0" smtClean="0"/>
              <a:t>произошло с Лаптем</a:t>
            </a:r>
            <a:r>
              <a:rPr lang="ru-RU" sz="2800" i="1" dirty="0" smtClean="0"/>
              <a:t>?</a:t>
            </a:r>
          </a:p>
          <a:p>
            <a:r>
              <a:rPr lang="ru-RU" sz="2800" i="1" dirty="0" smtClean="0"/>
              <a:t>-  Что </a:t>
            </a:r>
            <a:r>
              <a:rPr lang="ru-RU" sz="2800" i="1" dirty="0" smtClean="0"/>
              <a:t>стало с Пузырем?</a:t>
            </a:r>
          </a:p>
          <a:p>
            <a:pPr>
              <a:buFontTx/>
              <a:buChar char="-"/>
            </a:pPr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pPr lvl="0"/>
            <a:endParaRPr lang="ru-RU" sz="3200" b="1" i="1" dirty="0" smtClean="0"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3600" b="1" i="1" dirty="0" smtClean="0">
              <a:ln w="9525"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3600" b="1" i="1" dirty="0" smtClean="0">
              <a:ln w="9525"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3600" b="1" i="1" dirty="0">
              <a:ln w="9525"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389283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6056" y="493487"/>
            <a:ext cx="838925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ru-RU" sz="4000" i="1" dirty="0" smtClean="0">
                <a:ea typeface="Tahoma" panose="020B0604030504040204" pitchFamily="34" charset="0"/>
                <a:cs typeface="Gotham Pro" panose="02000503040000020004" pitchFamily="50" charset="0"/>
              </a:rPr>
              <a:t>Предлагаю посмотреть  мультфильм </a:t>
            </a:r>
          </a:p>
          <a:p>
            <a:pPr marL="514350" indent="-514350" algn="ctr">
              <a:lnSpc>
                <a:spcPct val="150000"/>
              </a:lnSpc>
            </a:pPr>
            <a:r>
              <a:rPr lang="ru-RU" sz="4000" i="1" dirty="0" smtClean="0">
                <a:solidFill>
                  <a:srgbClr val="0070C0"/>
                </a:solidFill>
                <a:ea typeface="Tahoma" panose="020B0604030504040204" pitchFamily="34" charset="0"/>
                <a:cs typeface="Gotham Pro" panose="02000503040000020004" pitchFamily="50" charset="0"/>
              </a:rPr>
              <a:t>« Пузырь соломинка и лапоть»</a:t>
            </a:r>
          </a:p>
          <a:p>
            <a:pPr marL="514350" indent="-514350" algn="ctr">
              <a:lnSpc>
                <a:spcPct val="150000"/>
              </a:lnSpc>
            </a:pPr>
            <a:r>
              <a:rPr lang="ru-RU" sz="3200" i="1" dirty="0" smtClean="0">
                <a:solidFill>
                  <a:srgbClr val="92D050"/>
                </a:solidFill>
                <a:ea typeface="Tahoma" panose="020B0604030504040204" pitchFamily="34" charset="0"/>
                <a:cs typeface="Gotham Pro" panose="02000503040000020004" pitchFamily="50" charset="0"/>
              </a:rPr>
              <a:t>Перейди по ссылке:</a:t>
            </a:r>
          </a:p>
          <a:p>
            <a:pPr marL="514350" indent="-514350" algn="ctr">
              <a:lnSpc>
                <a:spcPct val="150000"/>
              </a:lnSpc>
            </a:pPr>
            <a:endParaRPr lang="ru-RU" sz="3200" i="1" dirty="0" smtClean="0">
              <a:solidFill>
                <a:srgbClr val="92D050"/>
              </a:solidFill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marL="514350" indent="-514350" algn="ctr">
              <a:lnSpc>
                <a:spcPct val="150000"/>
              </a:lnSpc>
            </a:pPr>
            <a:endParaRPr lang="ru-RU" sz="3200" i="1" dirty="0" smtClean="0">
              <a:solidFill>
                <a:srgbClr val="92D050"/>
              </a:solidFill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marL="514350" indent="-514350" algn="ctr">
              <a:lnSpc>
                <a:spcPct val="150000"/>
              </a:lnSpc>
            </a:pPr>
            <a:endParaRPr lang="ru-RU" sz="4000" i="1" dirty="0"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2401" y="4034971"/>
            <a:ext cx="6371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hlinkClick r:id="rId3"/>
              </a:rPr>
              <a:t>https://www.youtube.com</a:t>
            </a:r>
            <a:r>
              <a:rPr lang="en-US" sz="3600" dirty="0" smtClean="0">
                <a:hlinkClick r:id="rId3"/>
              </a:rPr>
              <a:t>/</a:t>
            </a:r>
            <a:r>
              <a:rPr lang="ru-RU" sz="3600" dirty="0" smtClean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00149473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0572" y="275772"/>
            <a:ext cx="734422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6600" b="1" i="1" dirty="0" smtClean="0"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6600" b="1" i="1" dirty="0" smtClean="0"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r>
              <a:rPr lang="ru-RU" sz="6600" b="1" i="1" dirty="0" smtClean="0">
                <a:ln w="952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Молодец!!</a:t>
            </a:r>
            <a:endParaRPr lang="ru-RU" sz="66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pPr lvl="0"/>
            <a:endParaRPr lang="ru-RU" sz="3200" b="1" i="1" dirty="0" smtClean="0"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3600" b="1" i="1" dirty="0" smtClean="0">
              <a:ln w="9525"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3600" b="1" i="1" dirty="0" smtClean="0">
              <a:ln w="9525"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3600" b="1" i="1" dirty="0">
              <a:ln w="9525"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38928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9313" y="1594959"/>
            <a:ext cx="2637950" cy="57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ru-RU" sz="2400" dirty="0" smtClean="0">
                <a:latin typeface="FuturaDemiCTT" pitchFamily="2" charset="0"/>
                <a:ea typeface="Tahoma" panose="020B0604030504040204" pitchFamily="34" charset="0"/>
                <a:cs typeface="Gotham Pro" panose="02000503040000020004" pitchFamily="50" charset="0"/>
              </a:rPr>
              <a:t>Текст слайда</a:t>
            </a:r>
            <a:endParaRPr lang="ru-RU" sz="2400" dirty="0">
              <a:latin typeface="FuturaDemiCTT" pitchFamily="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8115" y="275772"/>
            <a:ext cx="47929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Gotham Pro" panose="02000503040000020004" pitchFamily="50" charset="0"/>
              </a:rPr>
              <a:t>Родитель читает сказку </a:t>
            </a:r>
            <a:endParaRPr lang="ru-RU" sz="2400" b="1" i="1" dirty="0">
              <a:ln w="9525"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pic>
        <p:nvPicPr>
          <p:cNvPr id="6" name="Picture 3" descr="C:\Users\оксана\Desktop\e04bf69ed1d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761" y="667657"/>
            <a:ext cx="9150759" cy="6332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8389283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8115" y="275772"/>
            <a:ext cx="4792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Родитель читает сказку </a:t>
            </a:r>
            <a:endParaRPr lang="ru-RU" sz="3600" b="1" i="1" dirty="0">
              <a:ln w="9525"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pic>
        <p:nvPicPr>
          <p:cNvPr id="7" name="Picture 2" descr="C:\Users\оксана\Desktop\957084a59b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-40182"/>
            <a:ext cx="9144000" cy="6898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8389283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8115" y="275772"/>
            <a:ext cx="4792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Родитель читает сказку </a:t>
            </a:r>
            <a:endParaRPr lang="ru-RU" sz="3600" b="1" i="1" dirty="0">
              <a:ln w="9525"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pic>
        <p:nvPicPr>
          <p:cNvPr id="6" name="Picture 2" descr="C:\Users\оксана\Desktop\8a837f5405a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744" y="0"/>
            <a:ext cx="9167744" cy="6882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838928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8115" y="275772"/>
            <a:ext cx="4792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Родитель читает сказку </a:t>
            </a:r>
            <a:endParaRPr lang="ru-RU" sz="3600" b="1" i="1" dirty="0">
              <a:ln w="9525"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pic>
        <p:nvPicPr>
          <p:cNvPr id="7" name="Picture 2" descr="C:\Users\оксана\Desktop\95259a77c1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7488"/>
            <a:ext cx="9144000" cy="6925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838928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8115" y="275772"/>
            <a:ext cx="4792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Родитель читает сказку </a:t>
            </a:r>
            <a:endParaRPr lang="ru-RU" sz="3600" b="1" i="1" dirty="0">
              <a:ln w="9525"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pic>
        <p:nvPicPr>
          <p:cNvPr id="6" name="Picture 2" descr="C:\Users\оксана\Desktop\cf59d6770ac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0339" y="0"/>
            <a:ext cx="921433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8389283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8115" y="275772"/>
            <a:ext cx="4792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Родитель читает сказку </a:t>
            </a:r>
            <a:endParaRPr lang="ru-RU" sz="3600" b="1" i="1" dirty="0">
              <a:ln w="9525"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pic>
        <p:nvPicPr>
          <p:cNvPr id="7" name="Picture 2" descr="C:\Users\оксана\Desktop\f9a1f2d3e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8389283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8115" y="275772"/>
            <a:ext cx="4792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Родитель читает сказку </a:t>
            </a:r>
            <a:endParaRPr lang="ru-RU" sz="3600" b="1" i="1" dirty="0">
              <a:ln w="9525"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pic>
        <p:nvPicPr>
          <p:cNvPr id="6" name="Picture 2" descr="C:\Users\оксана\Desktop\6439daafb5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9632"/>
            <a:ext cx="9144000" cy="6937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8389283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8115" y="275772"/>
            <a:ext cx="4792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Родитель читает сказку </a:t>
            </a:r>
            <a:endParaRPr lang="ru-RU" sz="3600" b="1" i="1" dirty="0">
              <a:ln w="9525"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pic>
        <p:nvPicPr>
          <p:cNvPr id="7" name="Picture 2" descr="C:\Users\оксана\Desktop\9d783d42b76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042" y="0"/>
            <a:ext cx="917904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838928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436</TotalTime>
  <Words>146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павел турковский</cp:lastModifiedBy>
  <cp:revision>75</cp:revision>
  <dcterms:created xsi:type="dcterms:W3CDTF">2013-11-19T05:52:05Z</dcterms:created>
  <dcterms:modified xsi:type="dcterms:W3CDTF">2020-05-26T03:59:17Z</dcterms:modified>
</cp:coreProperties>
</file>