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2"/>
  </p:notesMasterIdLst>
  <p:sldIdLst>
    <p:sldId id="295" r:id="rId2"/>
    <p:sldId id="296" r:id="rId3"/>
    <p:sldId id="297" r:id="rId4"/>
    <p:sldId id="298" r:id="rId5"/>
    <p:sldId id="302" r:id="rId6"/>
    <p:sldId id="305" r:id="rId7"/>
    <p:sldId id="307" r:id="rId8"/>
    <p:sldId id="309" r:id="rId9"/>
    <p:sldId id="301" r:id="rId10"/>
    <p:sldId id="303" r:id="rId11"/>
    <p:sldId id="299" r:id="rId12"/>
    <p:sldId id="304" r:id="rId13"/>
    <p:sldId id="300" r:id="rId14"/>
    <p:sldId id="306" r:id="rId15"/>
    <p:sldId id="311" r:id="rId16"/>
    <p:sldId id="312" r:id="rId17"/>
    <p:sldId id="313" r:id="rId18"/>
    <p:sldId id="314" r:id="rId19"/>
    <p:sldId id="315" r:id="rId20"/>
    <p:sldId id="310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F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0" autoAdjust="0"/>
    <p:restoredTop sz="94660"/>
  </p:normalViewPr>
  <p:slideViewPr>
    <p:cSldViewPr>
      <p:cViewPr>
        <p:scale>
          <a:sx n="60" d="100"/>
          <a:sy n="60" d="100"/>
        </p:scale>
        <p:origin x="-1656" y="-2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C2024-75F6-4DBB-BA6F-EADEB0F1B9CC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321843-42A6-4BCD-BDA8-B320F010D0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486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DFA149-C446-470A-A9A8-D3119285D6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06.12.2024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B8AD00-D0D7-4D53-9F14-F040509F13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AACC42-7DE8-4039-8D22-5B129C6CCC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06.12.2024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B445A3-2194-4C38-A2E4-25BE666E7CA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98F6EF-7867-44FC-AD47-98ABA721E8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06.12.2024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677481-A5C4-4842-B85A-3747285FFB0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4FB03D-DA94-473D-A35C-1F0E733E0B1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06.12.2024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672956-D60C-4518-9D14-FF70D97985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473F4F-07E8-4354-B950-5078F3D02D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06.12.2024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3DCC8-5B34-490B-838C-D81E25502CD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04621F-913A-4D65-B56E-7B10591156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06.12.2024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FB956F-7C97-4B02-9693-1C0A0B6C47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4F12F5-F6A5-4BFE-8D49-8AA25F1EFD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06.12.2024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21A532-D929-4C91-B5ED-A519832C701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50D1AE3-B9D1-4517-AB5D-2CCDD9A0F0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06.12.2024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9625E3-002D-4C28-96E5-DB967615A8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94AA2F3-FD00-4497-8C4C-95AC861A19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06.12.2024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0BD752-9011-4739-8B14-7A09A3461AE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585EEE-8BEF-4DB1-8431-643C95C96A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06.12.2024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41F674-5013-4D03-86D8-D463E0BD906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23AB7B-B811-4A9D-954F-4164D0FEF8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06.12.2024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3F9154-59C3-4591-A609-27E0A517F0F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A3D0DE3-25B5-4F1D-8080-A78B19C1F4EA}" type="datetimeFigureOut">
              <a:rPr lang="ru-RU" smtClean="0"/>
              <a:pPr/>
              <a:t>06.12.2024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F9CBE30-36EC-4A94-AE31-19D88671E3A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76"/>
            <a:ext cx="9143999" cy="6852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>
          <a:xfrm>
            <a:off x="503547" y="2492896"/>
            <a:ext cx="8136904" cy="18722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МНЕМОТЕХНИКА – как современная образовательная технология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для речевого развития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детей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младшего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дошкольного возраста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бъект 5"/>
          <p:cNvSpPr>
            <a:spLocks noGrp="1"/>
          </p:cNvSpPr>
          <p:nvPr>
            <p:ph sz="quarter" idx="14"/>
          </p:nvPr>
        </p:nvSpPr>
        <p:spPr>
          <a:xfrm>
            <a:off x="3203848" y="6021288"/>
            <a:ext cx="2016224" cy="50405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г. Усть-Кут</a:t>
            </a:r>
          </a:p>
          <a:p>
            <a:pPr marL="0" indent="0" algn="ctr">
              <a:buNone/>
            </a:pP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2023 год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11" name="Объект 5"/>
          <p:cNvSpPr>
            <a:spLocks noGrp="1"/>
          </p:cNvSpPr>
          <p:nvPr>
            <p:ph sz="half" idx="4294967295"/>
          </p:nvPr>
        </p:nvSpPr>
        <p:spPr>
          <a:xfrm>
            <a:off x="4827588" y="4646613"/>
            <a:ext cx="4316412" cy="1397000"/>
          </a:xfrm>
        </p:spPr>
        <p:txBody>
          <a:bodyPr/>
          <a:lstStyle/>
          <a:p>
            <a:pPr marL="0" indent="0" algn="r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воспитатель </a:t>
            </a:r>
          </a:p>
          <a:p>
            <a:pPr marL="0" indent="0" algn="r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МДОУ ДС № 22 «Айболит»</a:t>
            </a:r>
          </a:p>
          <a:p>
            <a:pPr marL="0" indent="0" algn="r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Полторанина Мария Владимировна</a:t>
            </a:r>
          </a:p>
          <a:p>
            <a:pPr marL="0" indent="0" algn="r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1547664" y="548680"/>
            <a:ext cx="7344816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 детский сад общеразвивающего вида № 22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Усть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Кутского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муниципального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186377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900" y="-63500"/>
            <a:ext cx="9321800" cy="6986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86000" y="282883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510" b="18303"/>
          <a:stretch/>
        </p:blipFill>
        <p:spPr bwMode="auto">
          <a:xfrm>
            <a:off x="3304508" y="351782"/>
            <a:ext cx="2289550" cy="31375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80" b="22152"/>
          <a:stretch/>
        </p:blipFill>
        <p:spPr bwMode="auto">
          <a:xfrm>
            <a:off x="5805315" y="3068960"/>
            <a:ext cx="2544112" cy="28027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 descr="C:\Users\1\Downloads\IMG_20230425_09091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93" b="16283"/>
          <a:stretch/>
        </p:blipFill>
        <p:spPr bwMode="auto">
          <a:xfrm>
            <a:off x="1403648" y="3489302"/>
            <a:ext cx="2264823" cy="26920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8025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" y="5934"/>
            <a:ext cx="9138084" cy="685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1763688" y="980728"/>
            <a:ext cx="5040560" cy="969289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Мнемотаблица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72816"/>
            <a:ext cx="6768752" cy="43261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5209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484784"/>
            <a:ext cx="3157289" cy="42097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875" r="50230"/>
          <a:stretch/>
        </p:blipFill>
        <p:spPr bwMode="auto">
          <a:xfrm>
            <a:off x="611560" y="1916832"/>
            <a:ext cx="4063720" cy="2736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8815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9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005" y="3118600"/>
            <a:ext cx="3870251" cy="29026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 descr="https://papikpro.com/uploads/posts/2022-11/1668216028_4-papikpro-com-p-skhemi-dlya-posledovatelnogo-vyazaniya-ska-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3744416" cy="2808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2968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6146" name="Picture 2" descr="C:\Users\1\Downloads\IMG_20230320_1113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076738"/>
            <a:ext cx="3528393" cy="47045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1\Downloads\IMG_20230320_11135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294" y="1179778"/>
            <a:ext cx="3451113" cy="46014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9324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 descr="C:\Users\1\Downloads\IMG_20230426_22023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663788" y="296652"/>
            <a:ext cx="4464497" cy="62646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5262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 descr="https://pickimage.ru/wp-content/uploads/images/detskie/bookfairytalealgorithm/algoritmskazok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96752"/>
            <a:ext cx="5904656" cy="40825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6762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Объект 5" descr="https://7gy.ru/images/mnemotablicy/24.jpg"/>
          <p:cNvPicPr>
            <a:picLocks noGrp="1"/>
          </p:cNvPicPr>
          <p:nvPr>
            <p:ph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0" t="21132" r="7129" b="6240"/>
          <a:stretch/>
        </p:blipFill>
        <p:spPr bwMode="auto">
          <a:xfrm>
            <a:off x="2687710" y="620688"/>
            <a:ext cx="4620594" cy="54726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01379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Объект 5" descr="https://i1.wp.com/images.myshared.ru/10/960034/slide_16.jpg"/>
          <p:cNvPicPr>
            <a:picLocks noGrp="1"/>
          </p:cNvPicPr>
          <p:nvPr>
            <p:ph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4" r="38167" b="2742"/>
          <a:stretch/>
        </p:blipFill>
        <p:spPr bwMode="auto">
          <a:xfrm>
            <a:off x="2123728" y="620688"/>
            <a:ext cx="5256584" cy="50405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97902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Объект 5" descr="https://myslide.ru/documents_7/2c54d472ad910bb12457f32573f355ec/img13.jpg"/>
          <p:cNvPicPr>
            <a:picLocks noGrp="1"/>
          </p:cNvPicPr>
          <p:nvPr>
            <p:ph sz="quarter" idx="1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1" r="37254"/>
          <a:stretch/>
        </p:blipFill>
        <p:spPr bwMode="auto">
          <a:xfrm>
            <a:off x="2427928" y="620688"/>
            <a:ext cx="5024392" cy="5256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18796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4"/>
            <a:ext cx="9143999" cy="6856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39552" y="1628800"/>
            <a:ext cx="5112568" cy="288032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Мнемотехника – система  методов  и  приёмов, обеспечивающих  эффективное  запоминание, сохранение  и  воспроизведение  информации, развитие  связной  речи.</a:t>
            </a:r>
          </a:p>
          <a:p>
            <a:pPr marL="45720" indent="0" algn="ctr"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573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588"/>
            <a:ext cx="9139237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856706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91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6" y="30730"/>
            <a:ext cx="9315502" cy="698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40662"/>
            <a:ext cx="3346450" cy="1360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775" y="2746375"/>
            <a:ext cx="3346450" cy="136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739992" y="2420888"/>
            <a:ext cx="3664016" cy="1569660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Мнемотехника развивает все стороны речи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Выноска со стрелкой вправо 11"/>
          <p:cNvSpPr/>
          <p:nvPr/>
        </p:nvSpPr>
        <p:spPr>
          <a:xfrm>
            <a:off x="378494" y="908720"/>
            <a:ext cx="2897361" cy="1152128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8586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Усидчивость</a:t>
            </a:r>
          </a:p>
          <a:p>
            <a:pPr algn="ctr"/>
            <a:endParaRPr lang="ru-RU" dirty="0"/>
          </a:p>
        </p:txBody>
      </p:sp>
      <p:sp>
        <p:nvSpPr>
          <p:cNvPr id="13" name="Выноска со стрелкой вправо 12"/>
          <p:cNvSpPr/>
          <p:nvPr/>
        </p:nvSpPr>
        <p:spPr>
          <a:xfrm>
            <a:off x="3457297" y="986033"/>
            <a:ext cx="2785798" cy="1224136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9092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Интерес к обучению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Выноска со стрелкой вниз 13"/>
          <p:cNvSpPr/>
          <p:nvPr/>
        </p:nvSpPr>
        <p:spPr>
          <a:xfrm>
            <a:off x="6404008" y="986033"/>
            <a:ext cx="2560480" cy="1760342"/>
          </a:xfrm>
          <a:prstGeom prst="downArrowCallou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Внимание</a:t>
            </a:r>
          </a:p>
          <a:p>
            <a:pPr algn="ctr"/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Выноска со стрелкой вниз 14"/>
          <p:cNvSpPr/>
          <p:nvPr/>
        </p:nvSpPr>
        <p:spPr>
          <a:xfrm>
            <a:off x="6453096" y="2713718"/>
            <a:ext cx="2560480" cy="1906761"/>
          </a:xfrm>
          <a:prstGeom prst="downArrowCallou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Развивает кругозор</a:t>
            </a:r>
          </a:p>
          <a:p>
            <a:pPr algn="ctr"/>
            <a:endParaRPr lang="ru-RU" dirty="0"/>
          </a:p>
        </p:txBody>
      </p:sp>
      <p:sp>
        <p:nvSpPr>
          <p:cNvPr id="16" name="Выноска со стрелкой влево 15"/>
          <p:cNvSpPr/>
          <p:nvPr/>
        </p:nvSpPr>
        <p:spPr>
          <a:xfrm>
            <a:off x="5821390" y="4805772"/>
            <a:ext cx="3143098" cy="1215516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9489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Мелкую моторику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Выноска со стрелкой вверх 17"/>
          <p:cNvSpPr/>
          <p:nvPr/>
        </p:nvSpPr>
        <p:spPr>
          <a:xfrm>
            <a:off x="358611" y="4228462"/>
            <a:ext cx="2570893" cy="2391710"/>
          </a:xfrm>
          <a:prstGeom prst="upArrowCallou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Зрительную и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слуховую память</a:t>
            </a:r>
          </a:p>
          <a:p>
            <a:pPr algn="ctr"/>
            <a:endParaRPr lang="ru-RU" sz="2800" dirty="0"/>
          </a:p>
        </p:txBody>
      </p:sp>
      <p:sp>
        <p:nvSpPr>
          <p:cNvPr id="19" name="Выноска со стрелкой вверх 18"/>
          <p:cNvSpPr/>
          <p:nvPr/>
        </p:nvSpPr>
        <p:spPr>
          <a:xfrm>
            <a:off x="179512" y="2166259"/>
            <a:ext cx="2376264" cy="2016224"/>
          </a:xfrm>
          <a:prstGeom prst="upArrowCallou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Воображение</a:t>
            </a:r>
          </a:p>
          <a:p>
            <a:pPr algn="ctr"/>
            <a:endParaRPr lang="ru-RU" dirty="0"/>
          </a:p>
        </p:txBody>
      </p:sp>
      <p:sp>
        <p:nvSpPr>
          <p:cNvPr id="21" name="Выноска со стрелкой влево 20"/>
          <p:cNvSpPr/>
          <p:nvPr/>
        </p:nvSpPr>
        <p:spPr>
          <a:xfrm>
            <a:off x="2947253" y="5001444"/>
            <a:ext cx="2874137" cy="1019844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9489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Логическое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мышление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582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0" y="1744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791" y="2708920"/>
            <a:ext cx="2536262" cy="23297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825626"/>
            <a:ext cx="2808311" cy="1089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35854" y="1502460"/>
            <a:ext cx="43184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Мнемоквадрат</a:t>
            </a:r>
            <a:endParaRPr lang="ru-RU" sz="3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19"/>
          <a:stretch/>
        </p:blipFill>
        <p:spPr bwMode="auto">
          <a:xfrm>
            <a:off x="5953843" y="3428291"/>
            <a:ext cx="2582234" cy="1927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>
          <a:xfrm>
            <a:off x="899753" y="5013176"/>
            <a:ext cx="2304255" cy="1176601"/>
          </a:xfrm>
        </p:spPr>
        <p:txBody>
          <a:bodyPr/>
          <a:lstStyle/>
          <a:p>
            <a:pPr marL="4572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Зайка прыгает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153" name="Picture 9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04"/>
          <a:stretch/>
        </p:blipFill>
        <p:spPr bwMode="auto">
          <a:xfrm>
            <a:off x="3466381" y="2374744"/>
            <a:ext cx="2288083" cy="1984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Объект 6"/>
          <p:cNvSpPr>
            <a:spLocks noGrp="1"/>
          </p:cNvSpPr>
          <p:nvPr>
            <p:ph sz="quarter" idx="13"/>
          </p:nvPr>
        </p:nvSpPr>
        <p:spPr>
          <a:xfrm>
            <a:off x="3466381" y="4460880"/>
            <a:ext cx="2304255" cy="1176601"/>
          </a:xfrm>
        </p:spPr>
        <p:txBody>
          <a:bodyPr/>
          <a:lstStyle/>
          <a:p>
            <a:pPr marL="45720" indent="0" algn="ctr">
              <a:buNone/>
            </a:pPr>
            <a:r>
              <a:rPr lang="ru-RU" dirty="0" smtClean="0">
                <a:solidFill>
                  <a:schemeClr val="tx1"/>
                </a:solidFill>
              </a:rPr>
              <a:t>Солнышко светит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Объект 6"/>
          <p:cNvSpPr>
            <a:spLocks noGrp="1"/>
          </p:cNvSpPr>
          <p:nvPr>
            <p:ph sz="quarter" idx="13"/>
          </p:nvPr>
        </p:nvSpPr>
        <p:spPr>
          <a:xfrm>
            <a:off x="5922504" y="5355771"/>
            <a:ext cx="2304255" cy="1176601"/>
          </a:xfrm>
        </p:spPr>
        <p:txBody>
          <a:bodyPr/>
          <a:lstStyle/>
          <a:p>
            <a:pPr marL="45720" indent="0" algn="ctr">
              <a:buNone/>
            </a:pPr>
            <a:r>
              <a:rPr lang="ru-RU" dirty="0" smtClean="0">
                <a:solidFill>
                  <a:schemeClr val="tx1"/>
                </a:solidFill>
              </a:rPr>
              <a:t>Ветер</a:t>
            </a:r>
          </a:p>
          <a:p>
            <a:pPr marL="45720" indent="0" algn="ctr">
              <a:buNone/>
            </a:pPr>
            <a:r>
              <a:rPr lang="ru-RU" dirty="0" smtClean="0">
                <a:solidFill>
                  <a:schemeClr val="tx1"/>
                </a:solidFill>
              </a:rPr>
              <a:t> дует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131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691680" y="1916832"/>
            <a:ext cx="3346704" cy="347472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ru-RU" b="1" dirty="0"/>
          </a:p>
          <a:p>
            <a:pPr marL="45720" indent="0">
              <a:buNone/>
            </a:pPr>
            <a:endParaRPr lang="ru-RU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9" r="9386" b="13190"/>
          <a:stretch/>
        </p:blipFill>
        <p:spPr bwMode="auto">
          <a:xfrm>
            <a:off x="730626" y="1988840"/>
            <a:ext cx="2592288" cy="36944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39" r="9455" b="8885"/>
          <a:stretch/>
        </p:blipFill>
        <p:spPr bwMode="auto">
          <a:xfrm>
            <a:off x="3491880" y="404664"/>
            <a:ext cx="2367643" cy="38709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59" r="20253" b="9573"/>
          <a:stretch/>
        </p:blipFill>
        <p:spPr bwMode="auto">
          <a:xfrm>
            <a:off x="6228184" y="1515986"/>
            <a:ext cx="2152937" cy="4167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6288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83568" y="332656"/>
            <a:ext cx="5976664" cy="1512168"/>
          </a:xfrm>
        </p:spPr>
        <p:txBody>
          <a:bodyPr/>
          <a:lstStyle/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Дидактическая  игра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3" r="48110" b="31590"/>
          <a:stretch/>
        </p:blipFill>
        <p:spPr bwMode="auto">
          <a:xfrm>
            <a:off x="1979712" y="1844824"/>
            <a:ext cx="5616624" cy="44366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4915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2998" y="731519"/>
            <a:ext cx="5877273" cy="969289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Игра «Назови, что покажу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44824"/>
            <a:ext cx="3888432" cy="271992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500" y="2708920"/>
            <a:ext cx="4316413" cy="33099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06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980728"/>
            <a:ext cx="7461449" cy="969289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Проговаривание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чистоговорок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341" y="2204863"/>
            <a:ext cx="7053067" cy="44317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8332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6" y="30730"/>
            <a:ext cx="9315502" cy="698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555776" y="2564904"/>
            <a:ext cx="2051704" cy="164133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374" y="692696"/>
            <a:ext cx="4965664" cy="1225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668" y="1772816"/>
            <a:ext cx="7560840" cy="2135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143" y="4148721"/>
            <a:ext cx="4772113" cy="2237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2571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1418</TotalTime>
  <Words>112</Words>
  <Application>Microsoft Office PowerPoint</Application>
  <PresentationFormat>On-screen Show (4:3)</PresentationFormat>
  <Paragraphs>31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Calibri</vt:lpstr>
      <vt:lpstr>Georgia</vt:lpstr>
      <vt:lpstr>Times New Roman</vt:lpstr>
      <vt:lpstr>Trebuchet MS</vt:lpstr>
      <vt:lpstr>Воздушный поток</vt:lpstr>
      <vt:lpstr>Муниципальное дошкольное образовательное учреждение детский сад общеразвивающего вида № 22  Усть - Кутского муниципального образования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Convertio</cp:lastModifiedBy>
  <cp:revision>122</cp:revision>
  <dcterms:created xsi:type="dcterms:W3CDTF">2018-10-03T16:07:13Z</dcterms:created>
  <dcterms:modified xsi:type="dcterms:W3CDTF">2024-12-06T02:33:15Z</dcterms:modified>
</cp:coreProperties>
</file>