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95" r:id="rId2"/>
    <p:sldId id="296" r:id="rId3"/>
    <p:sldId id="297" r:id="rId4"/>
    <p:sldId id="298" r:id="rId5"/>
    <p:sldId id="302" r:id="rId6"/>
    <p:sldId id="305" r:id="rId7"/>
    <p:sldId id="307" r:id="rId8"/>
    <p:sldId id="309" r:id="rId9"/>
    <p:sldId id="301" r:id="rId10"/>
    <p:sldId id="303" r:id="rId11"/>
    <p:sldId id="299" r:id="rId12"/>
    <p:sldId id="304" r:id="rId13"/>
    <p:sldId id="300" r:id="rId14"/>
    <p:sldId id="306" r:id="rId15"/>
    <p:sldId id="311" r:id="rId16"/>
    <p:sldId id="312" r:id="rId17"/>
    <p:sldId id="313" r:id="rId18"/>
    <p:sldId id="314" r:id="rId19"/>
    <p:sldId id="315" r:id="rId20"/>
    <p:sldId id="31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C2024-75F6-4DBB-BA6F-EADEB0F1B9CC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21843-42A6-4BCD-BDA8-B320F010D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8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FA149-C446-470A-A9A8-D3119285D6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8AD00-D0D7-4D53-9F14-F040509F13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ACC42-7DE8-4039-8D22-5B129C6CCC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445A3-2194-4C38-A2E4-25BE666E7C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8F6EF-7867-44FC-AD47-98ABA721E8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77481-A5C4-4842-B85A-3747285FFB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4FB03D-DA94-473D-A35C-1F0E733E0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72956-D60C-4518-9D14-FF70D9798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473F4F-07E8-4354-B950-5078F3D02D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3DCC8-5B34-490B-838C-D81E25502C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04621F-913A-4D65-B56E-7B10591156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B956F-7C97-4B02-9693-1C0A0B6C47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F12F5-F6A5-4BFE-8D49-8AA25F1EFD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1A532-D929-4C91-B5ED-A519832C70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D1AE3-B9D1-4517-AB5D-2CCDD9A0F0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5E3-002D-4C28-96E5-DB967615A8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AA2F3-FD00-4497-8C4C-95AC861A19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BD752-9011-4739-8B14-7A09A3461A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585EEE-8BEF-4DB1-8431-643C95C96A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1F674-5013-4D03-86D8-D463E0BD90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23AB7B-B811-4A9D-954F-4164D0FE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9154-59C3-4591-A609-27E0A517F0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3D0DE3-25B5-4F1D-8080-A78B19C1F4EA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9CBE30-36EC-4A94-AE31-19D88671E3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"/>
            <a:ext cx="9143999" cy="685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503547" y="2492896"/>
            <a:ext cx="8136904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МНЕМОТЕХНИКА – как современная образовательная технология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речевого развития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младшего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5"/>
          <p:cNvSpPr>
            <a:spLocks noGrp="1"/>
          </p:cNvSpPr>
          <p:nvPr>
            <p:ph sz="quarter" idx="14"/>
          </p:nvPr>
        </p:nvSpPr>
        <p:spPr>
          <a:xfrm>
            <a:off x="3203848" y="6021288"/>
            <a:ext cx="2016224" cy="504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г. Усть-Кут</a:t>
            </a:r>
          </a:p>
          <a:p>
            <a:pPr marL="0" indent="0"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Объект 5"/>
          <p:cNvSpPr>
            <a:spLocks noGrp="1"/>
          </p:cNvSpPr>
          <p:nvPr>
            <p:ph sz="half" idx="4294967295"/>
          </p:nvPr>
        </p:nvSpPr>
        <p:spPr>
          <a:xfrm>
            <a:off x="4827588" y="4646613"/>
            <a:ext cx="4316412" cy="1397000"/>
          </a:xfrm>
        </p:spPr>
        <p:txBody>
          <a:bodyPr/>
          <a:lstStyle/>
          <a:p>
            <a:pPr marL="0" indent="0" algn="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marL="0" indent="0" algn="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МДОУ ДС № 22 «Айболит»</a:t>
            </a:r>
          </a:p>
          <a:p>
            <a:pPr marL="0" indent="0" algn="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Полторанина Мария Владимировна</a:t>
            </a:r>
          </a:p>
          <a:p>
            <a:pPr marL="0" indent="0" algn="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34481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 22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Кутского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3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63500"/>
            <a:ext cx="93218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0" b="18303"/>
          <a:stretch/>
        </p:blipFill>
        <p:spPr bwMode="auto">
          <a:xfrm>
            <a:off x="3304508" y="351782"/>
            <a:ext cx="2289550" cy="313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0" b="22152"/>
          <a:stretch/>
        </p:blipFill>
        <p:spPr bwMode="auto">
          <a:xfrm>
            <a:off x="5805315" y="3068960"/>
            <a:ext cx="2544112" cy="280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1\Downloads\IMG_20230425_0909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3" b="16283"/>
          <a:stretch/>
        </p:blipFill>
        <p:spPr bwMode="auto">
          <a:xfrm>
            <a:off x="1403648" y="3489302"/>
            <a:ext cx="2264823" cy="2692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" y="5934"/>
            <a:ext cx="9138084" cy="685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63688" y="980728"/>
            <a:ext cx="5040560" cy="96928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Мнемотаблица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768752" cy="4326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157289" cy="4209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5" r="50230"/>
          <a:stretch/>
        </p:blipFill>
        <p:spPr bwMode="auto">
          <a:xfrm>
            <a:off x="611560" y="1916832"/>
            <a:ext cx="406372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05" y="3118600"/>
            <a:ext cx="3870251" cy="290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papikpro.com/uploads/posts/2022-11/1668216028_4-papikpro-com-p-skhemi-dlya-posledovatelnogo-vyazaniya-ska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 descr="C:\Users\1\Downloads\IMG_20230320_111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6738"/>
            <a:ext cx="3528393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ownloads\IMG_20230320_111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94" y="1179778"/>
            <a:ext cx="3451113" cy="4601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1\Downloads\IMG_20230426_2202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3788" y="296652"/>
            <a:ext cx="4464497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pickimage.ru/wp-content/uploads/images/detskie/bookfairytalealgorithm/algoritmskazok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904656" cy="4082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s://7gy.ru/images/mnemotablicy/24.jpg"/>
          <p:cNvPicPr>
            <a:picLocks noGrp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21132" r="7129" b="6240"/>
          <a:stretch/>
        </p:blipFill>
        <p:spPr bwMode="auto">
          <a:xfrm>
            <a:off x="2687710" y="620688"/>
            <a:ext cx="4620594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13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s://i1.wp.com/images.myshared.ru/10/960034/slide_16.jpg"/>
          <p:cNvPicPr>
            <a:picLocks noGrp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r="38167" b="2742"/>
          <a:stretch/>
        </p:blipFill>
        <p:spPr bwMode="auto">
          <a:xfrm>
            <a:off x="2123728" y="620688"/>
            <a:ext cx="5256584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79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s://myslide.ru/documents_7/2c54d472ad910bb12457f32573f355ec/img13.jpg"/>
          <p:cNvPicPr>
            <a:picLocks noGrp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r="37254"/>
          <a:stretch/>
        </p:blipFill>
        <p:spPr bwMode="auto">
          <a:xfrm>
            <a:off x="2427928" y="620688"/>
            <a:ext cx="5024392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7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"/>
            <a:ext cx="9143999" cy="685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9552" y="1628800"/>
            <a:ext cx="5112568" cy="2880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Мнемотехника – система  методов  и  приёмов, обеспечивающих  эффективное  запоминание, сохранение  и  воспроизведение  информации, развитие  связной  речи.</a:t>
            </a:r>
          </a:p>
          <a:p>
            <a:pPr marL="45720" indent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85670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" y="30730"/>
            <a:ext cx="9315502" cy="69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0662"/>
            <a:ext cx="3346450" cy="13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2746375"/>
            <a:ext cx="33464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39992" y="2420888"/>
            <a:ext cx="3664016" cy="156966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Мнемотехника развивает все стороны речи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 со стрелкой вправо 11"/>
          <p:cNvSpPr/>
          <p:nvPr/>
        </p:nvSpPr>
        <p:spPr>
          <a:xfrm>
            <a:off x="378494" y="908720"/>
            <a:ext cx="2897361" cy="11521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5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Усидчивость</a:t>
            </a:r>
          </a:p>
          <a:p>
            <a:pPr algn="ctr"/>
            <a:endParaRPr lang="ru-RU" dirty="0"/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3457297" y="986033"/>
            <a:ext cx="2785798" cy="12241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09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Интерес к обучению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404008" y="986033"/>
            <a:ext cx="2560480" cy="1760342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Внимание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6453096" y="2713718"/>
            <a:ext cx="2560480" cy="1906761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Развивает кругозор</a:t>
            </a:r>
          </a:p>
          <a:p>
            <a:pPr algn="ctr"/>
            <a:endParaRPr lang="ru-RU" dirty="0"/>
          </a:p>
        </p:txBody>
      </p:sp>
      <p:sp>
        <p:nvSpPr>
          <p:cNvPr id="16" name="Выноска со стрелкой влево 15"/>
          <p:cNvSpPr/>
          <p:nvPr/>
        </p:nvSpPr>
        <p:spPr>
          <a:xfrm>
            <a:off x="5821390" y="4805772"/>
            <a:ext cx="3143098" cy="121551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4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Мелкую моторику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358611" y="4228462"/>
            <a:ext cx="2570893" cy="2391710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Зрительную и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слуховую память</a:t>
            </a:r>
          </a:p>
          <a:p>
            <a:pPr algn="ctr"/>
            <a:endParaRPr lang="ru-RU" sz="2800" dirty="0"/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179512" y="2166259"/>
            <a:ext cx="2376264" cy="2016224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  <a:p>
            <a:pPr algn="ctr"/>
            <a:endParaRPr lang="ru-RU" dirty="0"/>
          </a:p>
        </p:txBody>
      </p:sp>
      <p:sp>
        <p:nvSpPr>
          <p:cNvPr id="21" name="Выноска со стрелкой влево 20"/>
          <p:cNvSpPr/>
          <p:nvPr/>
        </p:nvSpPr>
        <p:spPr>
          <a:xfrm>
            <a:off x="2947253" y="5001444"/>
            <a:ext cx="2874137" cy="101984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4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Логическое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мышление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" y="174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1" y="2708920"/>
            <a:ext cx="2536262" cy="232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25626"/>
            <a:ext cx="2808311" cy="108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5854" y="1502460"/>
            <a:ext cx="4318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Мнемоквадрат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9"/>
          <a:stretch/>
        </p:blipFill>
        <p:spPr bwMode="auto">
          <a:xfrm>
            <a:off x="5953843" y="3428291"/>
            <a:ext cx="2582234" cy="19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899753" y="5013176"/>
            <a:ext cx="2304255" cy="1176601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Зайка прыгает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4"/>
          <a:stretch/>
        </p:blipFill>
        <p:spPr bwMode="auto">
          <a:xfrm>
            <a:off x="3466381" y="2374744"/>
            <a:ext cx="2288083" cy="198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6"/>
          <p:cNvSpPr>
            <a:spLocks noGrp="1"/>
          </p:cNvSpPr>
          <p:nvPr>
            <p:ph sz="quarter" idx="13"/>
          </p:nvPr>
        </p:nvSpPr>
        <p:spPr>
          <a:xfrm>
            <a:off x="3466381" y="4460880"/>
            <a:ext cx="2304255" cy="1176601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Солнышко светит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бъект 6"/>
          <p:cNvSpPr>
            <a:spLocks noGrp="1"/>
          </p:cNvSpPr>
          <p:nvPr>
            <p:ph sz="quarter" idx="13"/>
          </p:nvPr>
        </p:nvSpPr>
        <p:spPr>
          <a:xfrm>
            <a:off x="5922504" y="5355771"/>
            <a:ext cx="2304255" cy="1176601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Ветер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 дует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1680" y="1916832"/>
            <a:ext cx="3346704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>
              <a:buNone/>
            </a:pP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r="9386" b="13190"/>
          <a:stretch/>
        </p:blipFill>
        <p:spPr bwMode="auto">
          <a:xfrm>
            <a:off x="730626" y="1988840"/>
            <a:ext cx="2592288" cy="369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9455" b="8885"/>
          <a:stretch/>
        </p:blipFill>
        <p:spPr bwMode="auto">
          <a:xfrm>
            <a:off x="3491880" y="404664"/>
            <a:ext cx="2367643" cy="387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r="20253" b="9573"/>
          <a:stretch/>
        </p:blipFill>
        <p:spPr bwMode="auto">
          <a:xfrm>
            <a:off x="6228184" y="1515986"/>
            <a:ext cx="2152937" cy="4167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2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83568" y="332656"/>
            <a:ext cx="5976664" cy="1512168"/>
          </a:xfrm>
        </p:spPr>
        <p:txBody>
          <a:bodyPr/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Дидактическая  игра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48110" b="31590"/>
          <a:stretch/>
        </p:blipFill>
        <p:spPr bwMode="auto">
          <a:xfrm>
            <a:off x="1979712" y="1844824"/>
            <a:ext cx="5616624" cy="4436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9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8" y="731519"/>
            <a:ext cx="5877273" cy="96928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Игра «Назови, что покажу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888432" cy="2719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00" y="2708920"/>
            <a:ext cx="4316413" cy="3309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80728"/>
            <a:ext cx="7461449" cy="96928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Проговаривание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чистоговорок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41" y="2204863"/>
            <a:ext cx="7053067" cy="4431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3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" y="30730"/>
            <a:ext cx="9315502" cy="69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555776" y="2564904"/>
            <a:ext cx="2051704" cy="1641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74" y="692696"/>
            <a:ext cx="4965664" cy="122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8" y="1772816"/>
            <a:ext cx="7560840" cy="213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43" y="4148721"/>
            <a:ext cx="4772113" cy="223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5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112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Georgia</vt:lpstr>
      <vt:lpstr>Times New Roman</vt:lpstr>
      <vt:lpstr>Trebuchet MS</vt:lpstr>
      <vt:lpstr>Воздушный поток</vt:lpstr>
      <vt:lpstr>Муниципальное дошкольное образовательное учреждение детский сад общеразвивающего вида № 22  Усть - Кутского муниципального образования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Convertio</cp:lastModifiedBy>
  <cp:revision>122</cp:revision>
  <dcterms:created xsi:type="dcterms:W3CDTF">2018-10-03T16:07:13Z</dcterms:created>
  <dcterms:modified xsi:type="dcterms:W3CDTF">2024-12-06T02:33:15Z</dcterms:modified>
</cp:coreProperties>
</file>