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98" autoAdjust="0"/>
  </p:normalViewPr>
  <p:slideViewPr>
    <p:cSldViewPr>
      <p:cViewPr varScale="1">
        <p:scale>
          <a:sx n="83" d="100"/>
          <a:sy n="83" d="100"/>
        </p:scale>
        <p:origin x="161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463C0-34DC-4D70-AAB2-19C06A1AFB54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FA09D3-3B82-4795-8BA0-9EA7EC763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219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09D3-3B82-4795-8BA0-9EA7EC76338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637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0F34-2FAB-4E9C-AE78-6372E11B27E7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03EBB-0CFE-451C-A61E-48D130C340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0F34-2FAB-4E9C-AE78-6372E11B27E7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03EBB-0CFE-451C-A61E-48D130C340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0F34-2FAB-4E9C-AE78-6372E11B27E7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03EBB-0CFE-451C-A61E-48D130C340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0F34-2FAB-4E9C-AE78-6372E11B27E7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03EBB-0CFE-451C-A61E-48D130C340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0F34-2FAB-4E9C-AE78-6372E11B27E7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03EBB-0CFE-451C-A61E-48D130C340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0F34-2FAB-4E9C-AE78-6372E11B27E7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03EBB-0CFE-451C-A61E-48D130C340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0F34-2FAB-4E9C-AE78-6372E11B27E7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03EBB-0CFE-451C-A61E-48D130C340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0F34-2FAB-4E9C-AE78-6372E11B27E7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03EBB-0CFE-451C-A61E-48D130C340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0F34-2FAB-4E9C-AE78-6372E11B27E7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03EBB-0CFE-451C-A61E-48D130C340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0F34-2FAB-4E9C-AE78-6372E11B27E7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03EBB-0CFE-451C-A61E-48D130C340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0F34-2FAB-4E9C-AE78-6372E11B27E7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03EBB-0CFE-451C-A61E-48D130C3402F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32A0F34-2FAB-4E9C-AE78-6372E11B27E7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4503EBB-0CFE-451C-A61E-48D130C3402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1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323528" y="116632"/>
            <a:ext cx="8280920" cy="2520280"/>
          </a:xfrm>
        </p:spPr>
        <p:txBody>
          <a:bodyPr>
            <a:normAutofit/>
          </a:bodyPr>
          <a:lstStyle/>
          <a:p>
            <a:pPr algn="ctr"/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«Знакомое-незнакомое стекло»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4005064"/>
            <a:ext cx="6408712" cy="1656184"/>
          </a:xfrm>
        </p:spPr>
        <p:txBody>
          <a:bodyPr>
            <a:noAutofit/>
          </a:bodyPr>
          <a:lstStyle/>
          <a:p>
            <a:pPr algn="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Подготовила воспитатель МДОУ Д.С </a:t>
            </a:r>
          </a:p>
          <a:p>
            <a:pPr algn="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Общеразвивающего вида №22 УКМО </a:t>
            </a:r>
          </a:p>
          <a:p>
            <a:pPr algn="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Кондратенко Ю.В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92287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8200"/>
            <a:ext cx="8229600" cy="740520"/>
          </a:xfrm>
        </p:spPr>
        <p:txBody>
          <a:bodyPr/>
          <a:lstStyle/>
          <a:p>
            <a:pPr algn="ctr"/>
            <a:r>
              <a:rPr lang="ru-RU" dirty="0"/>
              <a:t>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Мебель, люстры и другое</a:t>
            </a:r>
          </a:p>
        </p:txBody>
      </p:sp>
      <p:pic>
        <p:nvPicPr>
          <p:cNvPr id="4" name="Объект 3" descr="прозрачное стекло в дизайне прихожей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6" t="19544"/>
          <a:stretch/>
        </p:blipFill>
        <p:spPr bwMode="auto">
          <a:xfrm>
            <a:off x="107504" y="2636912"/>
            <a:ext cx="4532957" cy="326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Потолочный светильник CY-DD-359-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1" t="4308" r="3833" b="-4308"/>
          <a:stretch/>
        </p:blipFill>
        <p:spPr bwMode="auto">
          <a:xfrm>
            <a:off x="5004048" y="1052736"/>
            <a:ext cx="3682752" cy="28443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81091737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17" y="274638"/>
            <a:ext cx="8251083" cy="850106"/>
          </a:xfrm>
        </p:spPr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Зеркала, аквариумы</a:t>
            </a:r>
          </a:p>
        </p:txBody>
      </p:sp>
      <p:pic>
        <p:nvPicPr>
          <p:cNvPr id="4" name="Picture 6" descr="Аквариум Juwel Rekord 800 110 литров - зоотовары - зоомагазин Весела Жаба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t="14894" r="670" b="14894"/>
          <a:stretch/>
        </p:blipFill>
        <p:spPr bwMode="auto">
          <a:xfrm>
            <a:off x="323528" y="1772816"/>
            <a:ext cx="5040560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s://z60.d.sdska.ru/2-z60-c9594b1c-12c9-403a-9a21-d2efa5e0516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2" t="6173" r="10714" b="2469"/>
          <a:stretch/>
        </p:blipFill>
        <p:spPr bwMode="auto">
          <a:xfrm>
            <a:off x="5727576" y="476672"/>
            <a:ext cx="2952328" cy="5328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345302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Стекло в автомобилях и строительстве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3" r="9874"/>
          <a:stretch/>
        </p:blipFill>
        <p:spPr bwMode="auto">
          <a:xfrm>
            <a:off x="5463868" y="1711405"/>
            <a:ext cx="3356604" cy="4052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http://g03.a.alicdn.com/kf/HTB12AhAIXXXXXaKXVXXq6xXFXXXQ/220170598/HTB12AhAIXXXXXaKXVXXq6xXFXXX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4780301" cy="33623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33296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116633"/>
            <a:ext cx="7125113" cy="1080120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Строительство зданий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471" y="980728"/>
            <a:ext cx="8348692" cy="5256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11173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ctr"/>
            <a:r>
              <a:rPr lang="ru-RU" dirty="0"/>
              <a:t>      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создания стекла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268761"/>
            <a:ext cx="7125112" cy="17281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сих пор не установлено достоверно, как и где впервые было получено стекло. Долгое время считали, что первые стеклянные изделия появились в Египте.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t="7004" r="3846" b="15957"/>
          <a:stretch/>
        </p:blipFill>
        <p:spPr bwMode="auto">
          <a:xfrm>
            <a:off x="1979711" y="2996953"/>
            <a:ext cx="5184576" cy="34563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0274172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RU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404664"/>
            <a:ext cx="4824536" cy="5328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20072" y="476672"/>
            <a:ext cx="3911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Основоположником научного подхода к производству стеклянных изделий в нашей стране стал Михаил Ломоносов</a:t>
            </a:r>
          </a:p>
        </p:txBody>
      </p:sp>
    </p:spTree>
    <p:extLst>
      <p:ext uri="{BB962C8B-B14F-4D97-AF65-F5344CB8AC3E}">
        <p14:creationId xmlns:p14="http://schemas.microsoft.com/office/powerpoint/2010/main" val="3731454773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388"/>
            <a:ext cx="8229600" cy="1143000"/>
          </a:xfrm>
        </p:spPr>
        <p:txBody>
          <a:bodyPr/>
          <a:lstStyle/>
          <a:p>
            <a:r>
              <a:rPr lang="ru-RU" dirty="0"/>
              <a:t>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319186"/>
            <a:ext cx="7125112" cy="30243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промышленного производства стекла 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первой половине 17 века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18 веке появились: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Дятьковский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Гусевский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Императорский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фарфоровый завод в Петербурге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" t="3124" r="2747"/>
          <a:stretch/>
        </p:blipFill>
        <p:spPr bwMode="auto">
          <a:xfrm>
            <a:off x="1413992" y="3343522"/>
            <a:ext cx="6192688" cy="332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9866337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CE9590-125B-45E7-9771-A008DBE00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442" y="260649"/>
            <a:ext cx="7125113" cy="738554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D9B30DC-EC75-4C1A-A96B-C1454FC131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6" r="16332" b="8314"/>
          <a:stretch/>
        </p:blipFill>
        <p:spPr>
          <a:xfrm>
            <a:off x="482753" y="224073"/>
            <a:ext cx="2160240" cy="207858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C4E2B9-EB9E-42EE-A039-4DA6C7D9C5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3" t="12184" r="17219" b="8271"/>
          <a:stretch/>
        </p:blipFill>
        <p:spPr>
          <a:xfrm>
            <a:off x="3951090" y="1183546"/>
            <a:ext cx="1619671" cy="224545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D0F3B87-8ADA-4C5D-A07C-A88A17E550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33" y="2542288"/>
            <a:ext cx="2699792" cy="161706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614384C-CA53-4CBC-8711-7190F12065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20" b="33050"/>
          <a:stretch/>
        </p:blipFill>
        <p:spPr>
          <a:xfrm>
            <a:off x="602002" y="4855944"/>
            <a:ext cx="3920870" cy="67105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4C3BD5A-0E33-4C3A-A385-5640189B2AF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4" t="8657" r="17131" b="5703"/>
          <a:stretch/>
        </p:blipFill>
        <p:spPr>
          <a:xfrm>
            <a:off x="5277430" y="4513700"/>
            <a:ext cx="2394521" cy="213665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347C691-9CA8-4F99-8916-AE677712E61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2" t="3800" r="25101" b="8000"/>
          <a:stretch/>
        </p:blipFill>
        <p:spPr>
          <a:xfrm>
            <a:off x="6474691" y="99492"/>
            <a:ext cx="2160241" cy="420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67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594255"/>
            <a:ext cx="8352928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316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чего сделано?!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556793"/>
            <a:ext cx="7125112" cy="1944216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Сырьем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производства обычного стекла служат чистый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кварцевый песок, сода и известняк.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Эти вещества тщательно перемешивают и сильно нагревают (1500С).</a:t>
            </a:r>
          </a:p>
          <a:p>
            <a:endParaRPr lang="ru-RU" dirty="0"/>
          </a:p>
        </p:txBody>
      </p:sp>
      <p:pic>
        <p:nvPicPr>
          <p:cNvPr id="5" name="Picture 2" descr="Депутат избил ребенка за что, что тот играл в его песке - Политика на Новостей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501008"/>
            <a:ext cx="1828800" cy="1371600"/>
          </a:xfrm>
          <a:prstGeom prst="rect">
            <a:avLst/>
          </a:prstGeom>
          <a:noFill/>
        </p:spPr>
      </p:pic>
      <p:pic>
        <p:nvPicPr>
          <p:cNvPr id="6" name="Picture 6" descr="Сода каустическая жидкая(натр едкий)марки ТР, РД 47%, купить в Уфе - Пульс це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4572000"/>
            <a:ext cx="1314893" cy="1676400"/>
          </a:xfrm>
          <a:prstGeom prst="rect">
            <a:avLst/>
          </a:prstGeom>
          <a:noFill/>
        </p:spPr>
      </p:pic>
      <p:pic>
        <p:nvPicPr>
          <p:cNvPr id="7" name="Picture 4" descr="Товары компании ООО&quot;Нева-Сервис&quot; / Каталог строительных комп…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406161"/>
            <a:ext cx="1837151" cy="1676400"/>
          </a:xfrm>
          <a:prstGeom prst="rect">
            <a:avLst/>
          </a:prstGeom>
          <a:noFill/>
        </p:spPr>
      </p:pic>
      <p:pic>
        <p:nvPicPr>
          <p:cNvPr id="8" name="Picture 2" descr="Химия и Химики 2 2012. Опыты без взрывов - Олег Ольги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4106416"/>
            <a:ext cx="2698010" cy="25451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584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200800" cy="864096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делается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9276" y="1268760"/>
            <a:ext cx="7125112" cy="4411477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5556" y="1177763"/>
            <a:ext cx="79928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Жидкое стекло поступает в аппарат для стабильных смесей, где оно перемешивается до однородной массы с единой температурой. Затем поступает к стеклодуву - мастеру, часть смеси наматывается на металлическую трубку и стеклодув потихоньку «выдувает» нужную форму, затем форма приобретает очертания будущего предмета.</a:t>
            </a:r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13428984" y="6280289"/>
            <a:ext cx="430776" cy="579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dirty="0"/>
              <a:t>. Эти вещества тщательно смешиваются и сильно нагревают до температуры 1500 град. Жидкое стекло поступает в аппарат для стабильных смесей, где оно перемешивается до однородной массы с единой температурой. Затем поступает к стеклодуву - мастеру, часть смеси наматывается на металлическую трубку и стеклодув потихоньку «выдувает» нужную форму, затем форма приобретает очертания будущего предмета.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62" y="2899976"/>
            <a:ext cx="7200800" cy="366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3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6400800" cy="648072"/>
          </a:xfrm>
        </p:spPr>
        <p:txBody>
          <a:bodyPr>
            <a:normAutofit/>
          </a:bodyPr>
          <a:lstStyle/>
          <a:p>
            <a:r>
              <a:rPr lang="ru-RU" dirty="0"/>
              <a:t>.</a:t>
            </a:r>
          </a:p>
        </p:txBody>
      </p:sp>
      <p:pic>
        <p:nvPicPr>
          <p:cNvPr id="10" name="Picture 4" descr="Учёные безуспешно попытались проникнуть в молекулярную природу стекла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02307"/>
            <a:ext cx="3672408" cy="3528391"/>
          </a:xfrm>
          <a:prstGeom prst="rect">
            <a:avLst/>
          </a:prstGeom>
          <a:noFill/>
        </p:spPr>
      </p:pic>
      <p:pic>
        <p:nvPicPr>
          <p:cNvPr id="1027" name="Picture 3" descr="C:\Users\Aleksey\Desktop\Новая папка (2)\296802_origin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835" y="4046173"/>
            <a:ext cx="4032448" cy="253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leksey\Desktop\Новая папка (2)\147200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2307"/>
            <a:ext cx="3888432" cy="358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leksey\Desktop\0_6649e_4483409f_XX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87" y="4045429"/>
            <a:ext cx="3636592" cy="242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56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404664"/>
            <a:ext cx="5896744" cy="648072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стеклянной посуды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340769"/>
            <a:ext cx="7125112" cy="1872208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удивительное множество стеклянной посуды самых разнообразных форм, размеров и цветов. Стекло может быть простым или узорчатым, на него можно нанести рисунок, позолоту.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 descr="http://files.ava.ua/article/2011/06/15/11b5e7c53fed3a87c5cdeca233b2e68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4984"/>
            <a:ext cx="3600400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vstroyka-solo.ru/photo/618190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84984"/>
            <a:ext cx="3672408" cy="29523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4665151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Посуда из тонкого стекла</a:t>
            </a:r>
          </a:p>
        </p:txBody>
      </p:sp>
      <p:pic>
        <p:nvPicPr>
          <p:cNvPr id="6" name="Объект 5" descr="http://images.dmir.ru/dmir/images/posuda-iz-stekla-po-ochen-nizkim-cenam-1965896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63500"/>
            <a:ext cx="3672408" cy="2905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www.puzo2arbuza.ru/wp-content/uploads/2016/02/posuda-steklo-610x45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036497"/>
            <a:ext cx="5112568" cy="2727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www.posudaserviz.ru/pict/b/20928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49080"/>
            <a:ext cx="3835896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womanlife.com.ua/images/poleznie_soveti_dlya_doma/kak_hranit_posudu_4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35" y="1239750"/>
            <a:ext cx="2736303" cy="2320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141551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Посуда из толстого стекла-жаропрочная</a:t>
            </a:r>
          </a:p>
        </p:txBody>
      </p:sp>
      <p:pic>
        <p:nvPicPr>
          <p:cNvPr id="6" name="Объект 5" descr="http://mas-te.ru/wp-content/uploads/2012/01/sredstvo-dlya-chistki-stekla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600400" cy="2807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prostoloca.ru/wp-content/uploads/2016/01/%D0%BF%D0%BE%D1%81%D1%83%D0%B4%D0%B0-%D0%B4%D0%BB%D1%8F-%D0%BC%D0%B8%D0%BA%D1%80%D0%BE%D0%B2%D0%BE%D0%BB%D0%BD%D0%BE%D0%B2%D0%BA%D0%B8-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970575"/>
            <a:ext cx="4464496" cy="2554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4.bp.blogspot.com/-gwkjsKybXbo/URp0lh2GjqI/AAAAAAAAD0U/KzKOHiP-X94/s1600/Claudia+Sutton+-+Safe+Healthy+Visions+Corning+Glass+Cookware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3" y="1052736"/>
            <a:ext cx="4608512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www.hoztovar.ru/upload/resize_cache/iblock/960/900_900_12f3b8f9c261ed4db22af279d8284a08c/96087a1b33b7f96627bc133ea9f7792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21298"/>
            <a:ext cx="3142084" cy="2104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9125338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5" y="260648"/>
            <a:ext cx="8091117" cy="936104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фигурки и украшения</a:t>
            </a:r>
          </a:p>
        </p:txBody>
      </p:sp>
      <p:pic>
        <p:nvPicPr>
          <p:cNvPr id="4" name="Picture 2" descr="C:\Users\Aleksey\Desktop\64102419_image_5208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00985"/>
            <a:ext cx="4161150" cy="247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img1.liveinternet.ru/images/attach/c/2/64/260/64260607_steklo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8" y="3835305"/>
            <a:ext cx="4192341" cy="2721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img0.liveinternet.ru/images/attach/c/0/47/970/47970053_0_dd59_23993ca6_1L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29936"/>
            <a:ext cx="3744416" cy="2659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pics.livejournal.com/ya_maska/pic/0007sd89/s640x48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96752"/>
            <a:ext cx="3816424" cy="2376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3970597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    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Стекло в других областях жизни -       медицина</a:t>
            </a:r>
          </a:p>
        </p:txBody>
      </p:sp>
      <p:pic>
        <p:nvPicPr>
          <p:cNvPr id="4" name="Объект 3" descr="https://big-stirka.ru/wp-content/uploads/2017/10/dlya-stekla-600x42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13" y="1268760"/>
            <a:ext cx="3744416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https://ru.all.biz/img/ru/catalog/1377764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60948"/>
            <a:ext cx="4608512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43163513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283</TotalTime>
  <Words>306</Words>
  <Application>Microsoft Office PowerPoint</Application>
  <PresentationFormat>Экран (4:3)</PresentationFormat>
  <Paragraphs>33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Courier New</vt:lpstr>
      <vt:lpstr>Times New Roman</vt:lpstr>
      <vt:lpstr>Verdana</vt:lpstr>
      <vt:lpstr>Wingdings 2</vt:lpstr>
      <vt:lpstr>Spring</vt:lpstr>
      <vt:lpstr> «Знакомое-незнакомое стекло»</vt:lpstr>
      <vt:lpstr>Из чего сделано?!</vt:lpstr>
      <vt:lpstr>Как делается</vt:lpstr>
      <vt:lpstr>.</vt:lpstr>
      <vt:lpstr>Виды стеклянной посуды</vt:lpstr>
      <vt:lpstr>Посуда из тонкого стекла</vt:lpstr>
      <vt:lpstr>   Посуда из толстого стекла-жаропрочная</vt:lpstr>
      <vt:lpstr>Различные фигурки и украшения</vt:lpstr>
      <vt:lpstr>      Стекло в других областях жизни -       медицина</vt:lpstr>
      <vt:lpstr>       Мебель, люстры и другое</vt:lpstr>
      <vt:lpstr>Зеркала, аквариумы</vt:lpstr>
      <vt:lpstr>  Стекло в автомобилях и строительстве</vt:lpstr>
      <vt:lpstr>    Строительство зданий</vt:lpstr>
      <vt:lpstr>       История создания стекла</vt:lpstr>
      <vt:lpstr> </vt:lpstr>
      <vt:lpstr>                       Заводы</vt:lpstr>
      <vt:lpstr>Загадки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Стекло</dc:title>
  <dc:creator>Aleksey</dc:creator>
  <cp:lastModifiedBy>Юлия</cp:lastModifiedBy>
  <cp:revision>19</cp:revision>
  <dcterms:created xsi:type="dcterms:W3CDTF">2018-01-27T07:34:50Z</dcterms:created>
  <dcterms:modified xsi:type="dcterms:W3CDTF">2025-02-02T03:27:02Z</dcterms:modified>
</cp:coreProperties>
</file>