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0D8697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0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am.ru/detskijsad/kartoteka-fizminutok-dlja-vtoroi-mladshei-grupy.html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342" y="1815580"/>
            <a:ext cx="8795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Сказка по кейс-иллюстрации</a:t>
            </a:r>
          </a:p>
          <a:p>
            <a:pPr algn="ctr"/>
            <a:r>
              <a:rPr lang="ru-RU" sz="4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 Рукавичка»</a:t>
            </a:r>
            <a:endParaRPr lang="ru-RU" sz="54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5499" y="3571096"/>
            <a:ext cx="5678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Турковская М.А.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turkovskaya.marina@bk.ru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Ñ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980" y="947725"/>
            <a:ext cx="606662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3087" y="783772"/>
            <a:ext cx="722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AC187B"/>
              </a:solidFill>
            </a:endParaRPr>
          </a:p>
          <a:p>
            <a:pPr algn="ctr"/>
            <a:r>
              <a:rPr lang="ru-RU" sz="2800" dirty="0" smtClean="0">
                <a:solidFill>
                  <a:srgbClr val="AC187B"/>
                </a:solidFill>
                <a:latin typeface="Arial" pitchFamily="34" charset="0"/>
                <a:cs typeface="Arial" pitchFamily="34" charset="0"/>
              </a:rPr>
              <a:t>Пальчиковая игра «Ёжик»</a:t>
            </a:r>
          </a:p>
          <a:p>
            <a:pPr algn="ctr"/>
            <a:endParaRPr lang="ru-RU" sz="2800" dirty="0" smtClean="0">
              <a:solidFill>
                <a:srgbClr val="AC18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Добрый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ѐжик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добрый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ѐж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дети крутят кулачки перед собой)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клубочек он похож, У ежа иголки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(дети сжимают и разжимают пальчики)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Очень, очень колкие. Ёжик,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ѐжик, чудачок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дети прячут кулачки за спину)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ты прячешься дружок? Покажи иголки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дети сжимают и разжимают пальчики)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Очень, очень колкие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1143" y="914401"/>
            <a:ext cx="71265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Беседа по прочитанному.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Как называется сказка?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Где звери нашли рукавичку?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Что говорили звери когда просились в рукавичку?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 Назови животных которые жили в рукавички ?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5. Вспомни, какие в сказке у каждого зверька были прозвища?</a:t>
            </a:r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1143" y="914401"/>
            <a:ext cx="712651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Физкультминутка.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Пройти по ссылке</a:t>
            </a:r>
            <a:r>
              <a:rPr lang="ru-RU" sz="2400" i="1" dirty="0" smtClean="0"/>
              <a:t>:</a:t>
            </a:r>
          </a:p>
          <a:p>
            <a:pPr marL="514350" indent="-514350" algn="ctr">
              <a:lnSpc>
                <a:spcPct val="150000"/>
              </a:lnSpc>
            </a:pPr>
            <a:endParaRPr lang="ru-RU" sz="32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10430efce06ac7124b59bd7a6db2d37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4585855"/>
            <a:ext cx="1901372" cy="152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710430efce06ac7124b59bd7a6db2d37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914" y="4601027"/>
            <a:ext cx="1730410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79372" y="27574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https://www.maam.ru/detskijsad/kartoteka-fizminutok-dlja-vtoroi-mladshei-grupy.html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711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971" y="1059543"/>
            <a:ext cx="7416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Вместе с мамой посмотри сказку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 Рукавичка»</a:t>
            </a:r>
          </a:p>
          <a:p>
            <a:pPr marL="514350" indent="-514350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Переходи по ссылке:</a:t>
            </a:r>
          </a:p>
          <a:p>
            <a:pPr marL="514350" indent="-514350" algn="ctr">
              <a:lnSpc>
                <a:spcPct val="150000"/>
              </a:lnSpc>
            </a:pPr>
            <a:r>
              <a:rPr lang="en-US" sz="3200" i="1" dirty="0" smtClean="0">
                <a:latin typeface="Arial" pitchFamily="34" charset="0"/>
                <a:cs typeface="Arial" pitchFamily="34" charset="0"/>
                <a:hlinkClick r:id="rId3"/>
              </a:rPr>
              <a:t>https://www.youtube.com/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im0-tub-ru.yandex.net/i?id=710430efce06ac7124b59bd7a6db2d37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15" y="4977741"/>
            <a:ext cx="1621552" cy="126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711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971" y="1059543"/>
            <a:ext cx="741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endParaRPr lang="ru-RU" sz="4800" dirty="0" smtClean="0">
              <a:solidFill>
                <a:srgbClr val="00B0F0"/>
              </a:solidFill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Молодец!!</a:t>
            </a:r>
            <a:endParaRPr lang="ru-RU" sz="4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avatars.mds.yandex.net/get-pdb/1920375/d4a59115-0c50-4716-aa3f-7f0283ae186e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911" y="3410857"/>
            <a:ext cx="2993118" cy="275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043" y="1059543"/>
            <a:ext cx="711972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Родитель читает загадку.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Две подружки,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Две сестрички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Связаны из пряжи.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прогулку мы оденем,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 не мерзли ручки.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это?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Ответ детей).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/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1103085"/>
            <a:ext cx="7213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Родитель, читает сказку с опорой на иллюстрацию.</a:t>
            </a:r>
          </a:p>
          <a:p>
            <a:pPr marL="514350" indent="-514350">
              <a:lnSpc>
                <a:spcPct val="150000"/>
              </a:lnSpc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Смотреть ссылку.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hlinkClick r:id="rId3"/>
              </a:rPr>
              <a:t>https://nukadeti.ru/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ttps://im0-tub-ru.yandex.net/i?id=710430efce06ac7124b59bd7a6db2d37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4354286"/>
            <a:ext cx="2535953" cy="162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980" y="947725"/>
            <a:ext cx="606662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º ÑÐºÐ°Ð·ÐºÐµ 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256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315" y="1088571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Ð¸Ð»Ð»ÑÑÑÑÐ°ÑÐ¸Ð¸ Ðº ÑÐºÐ°Ð·ÐºÐµ 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0228" y="0"/>
            <a:ext cx="98842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86" y="1103085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86" y="1103085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rukav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 ÑÑÑÑÐºÐ°Ñ Ð½Ð°ÑÐ¾Ð´Ð½Ð°Ñ ÑÐºÐ°Ð·ÐºÐ° Ð 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1" y="1074057"/>
            <a:ext cx="7329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3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endParaRPr lang="ru-RU" sz="16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1600" dirty="0" smtClean="0"/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ÑÑÐºÐ°Ð²Ð¸Ñ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3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209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павел турковский</cp:lastModifiedBy>
  <cp:revision>125</cp:revision>
  <dcterms:created xsi:type="dcterms:W3CDTF">2013-11-19T05:52:05Z</dcterms:created>
  <dcterms:modified xsi:type="dcterms:W3CDTF">2020-04-27T07:00:40Z</dcterms:modified>
</cp:coreProperties>
</file>