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4" r:id="rId4"/>
    <p:sldId id="260" r:id="rId5"/>
    <p:sldId id="263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61" r:id="rId15"/>
    <p:sldId id="273" r:id="rId16"/>
    <p:sldId id="276" r:id="rId17"/>
    <p:sldId id="274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187B"/>
    <a:srgbClr val="0D8697"/>
    <a:srgbClr val="C6247A"/>
    <a:srgbClr val="C52378"/>
    <a:srgbClr val="98124D"/>
    <a:srgbClr val="853E5B"/>
    <a:srgbClr val="F94900"/>
    <a:srgbClr val="613125"/>
    <a:srgbClr val="542939"/>
    <a:srgbClr val="E4ECD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025" autoAdjust="0"/>
    <p:restoredTop sz="96433" autoAdjust="0"/>
  </p:normalViewPr>
  <p:slideViewPr>
    <p:cSldViewPr snapToGrid="0">
      <p:cViewPr varScale="1">
        <p:scale>
          <a:sx n="66" d="100"/>
          <a:sy n="66" d="100"/>
        </p:scale>
        <p:origin x="-1098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maam.ru/detskijsad/kartoteka-fizminutok-dlja-vtoroi-mladshei-grupy.html" TargetMode="Externa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nukadeti.ru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48342" y="1815580"/>
            <a:ext cx="879565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n w="0"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Сказка по кейс-иллюстрации</a:t>
            </a:r>
          </a:p>
          <a:p>
            <a:pPr algn="ctr"/>
            <a:r>
              <a:rPr lang="ru-RU" sz="4000" b="1" dirty="0" smtClean="0">
                <a:ln w="0"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« Рукавичка»</a:t>
            </a:r>
            <a:endParaRPr lang="ru-RU" sz="5400" b="1" dirty="0">
              <a:ln w="0"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35499" y="3571096"/>
            <a:ext cx="56781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Турковская М.А. </a:t>
            </a:r>
            <a:r>
              <a:rPr lang="en-US" sz="2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turkovskaya.marina@bk.ru</a:t>
            </a: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4801" y="1074057"/>
            <a:ext cx="732971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</a:pPr>
            <a:endParaRPr lang="ru-RU" sz="3600" dirty="0" smtClean="0"/>
          </a:p>
          <a:p>
            <a:pPr marL="514350" indent="-514350">
              <a:lnSpc>
                <a:spcPct val="150000"/>
              </a:lnSpc>
            </a:pPr>
            <a:endParaRPr lang="ru-RU" sz="3600" dirty="0" smtClean="0"/>
          </a:p>
          <a:p>
            <a:pPr marL="514350" indent="-514350">
              <a:lnSpc>
                <a:spcPct val="150000"/>
              </a:lnSpc>
            </a:pPr>
            <a:endParaRPr lang="ru-RU" sz="1600" dirty="0" smtClean="0"/>
          </a:p>
          <a:p>
            <a:pPr marL="514350" indent="-514350">
              <a:lnSpc>
                <a:spcPct val="150000"/>
              </a:lnSpc>
            </a:pPr>
            <a:endParaRPr lang="ru-RU" sz="1600" dirty="0" smtClean="0"/>
          </a:p>
          <a:p>
            <a:pPr marL="514350" indent="-514350">
              <a:lnSpc>
                <a:spcPct val="150000"/>
              </a:lnSpc>
            </a:pPr>
            <a:r>
              <a:rPr lang="ru-RU" sz="1600" dirty="0" smtClean="0"/>
              <a:t> 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5" name="Рисунок 4" descr="ÑÑÐºÐ°Ð²Ð¸ÑÐºÐ°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0130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4801" y="1074057"/>
            <a:ext cx="732971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</a:pPr>
            <a:endParaRPr lang="ru-RU" sz="3600" dirty="0" smtClean="0"/>
          </a:p>
          <a:p>
            <a:pPr marL="514350" indent="-514350">
              <a:lnSpc>
                <a:spcPct val="150000"/>
              </a:lnSpc>
            </a:pPr>
            <a:endParaRPr lang="ru-RU" sz="3600" dirty="0" smtClean="0"/>
          </a:p>
          <a:p>
            <a:pPr marL="514350" indent="-514350">
              <a:lnSpc>
                <a:spcPct val="150000"/>
              </a:lnSpc>
            </a:pPr>
            <a:endParaRPr lang="ru-RU" sz="1600" dirty="0" smtClean="0"/>
          </a:p>
          <a:p>
            <a:pPr marL="514350" indent="-514350">
              <a:lnSpc>
                <a:spcPct val="150000"/>
              </a:lnSpc>
            </a:pPr>
            <a:endParaRPr lang="ru-RU" sz="1600" dirty="0" smtClean="0"/>
          </a:p>
          <a:p>
            <a:pPr marL="514350" indent="-514350">
              <a:lnSpc>
                <a:spcPct val="150000"/>
              </a:lnSpc>
            </a:pPr>
            <a:r>
              <a:rPr lang="ru-RU" sz="1600" dirty="0" smtClean="0"/>
              <a:t> 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6" name="Рисунок 5" descr="Ð ÑÐºÐ°Ð²Ð¸ÑÐºÐ°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0130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4801" y="1074057"/>
            <a:ext cx="732971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</a:pPr>
            <a:endParaRPr lang="ru-RU" sz="3600" dirty="0" smtClean="0"/>
          </a:p>
          <a:p>
            <a:pPr marL="514350" indent="-514350">
              <a:lnSpc>
                <a:spcPct val="150000"/>
              </a:lnSpc>
            </a:pPr>
            <a:endParaRPr lang="ru-RU" sz="3600" dirty="0" smtClean="0"/>
          </a:p>
          <a:p>
            <a:pPr marL="514350" indent="-514350">
              <a:lnSpc>
                <a:spcPct val="150000"/>
              </a:lnSpc>
            </a:pPr>
            <a:endParaRPr lang="ru-RU" sz="1600" dirty="0" smtClean="0"/>
          </a:p>
          <a:p>
            <a:pPr marL="514350" indent="-514350">
              <a:lnSpc>
                <a:spcPct val="150000"/>
              </a:lnSpc>
            </a:pPr>
            <a:endParaRPr lang="ru-RU" sz="1600" dirty="0" smtClean="0"/>
          </a:p>
          <a:p>
            <a:pPr marL="514350" indent="-514350">
              <a:lnSpc>
                <a:spcPct val="150000"/>
              </a:lnSpc>
            </a:pPr>
            <a:r>
              <a:rPr lang="ru-RU" sz="1600" dirty="0" smtClean="0"/>
              <a:t> 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5" name="Рисунок 4" descr="Ð ÑÐºÐ°Ð²Ð¸ÑÐºÐ°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0130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4801" y="1074057"/>
            <a:ext cx="732971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</a:pPr>
            <a:endParaRPr lang="ru-RU" sz="3600" dirty="0" smtClean="0"/>
          </a:p>
          <a:p>
            <a:pPr marL="514350" indent="-514350">
              <a:lnSpc>
                <a:spcPct val="150000"/>
              </a:lnSpc>
            </a:pPr>
            <a:endParaRPr lang="ru-RU" sz="3600" dirty="0" smtClean="0"/>
          </a:p>
          <a:p>
            <a:pPr marL="514350" indent="-514350">
              <a:lnSpc>
                <a:spcPct val="150000"/>
              </a:lnSpc>
            </a:pPr>
            <a:endParaRPr lang="ru-RU" sz="1600" dirty="0" smtClean="0"/>
          </a:p>
          <a:p>
            <a:pPr marL="514350" indent="-514350">
              <a:lnSpc>
                <a:spcPct val="150000"/>
              </a:lnSpc>
            </a:pPr>
            <a:endParaRPr lang="ru-RU" sz="1600" dirty="0" smtClean="0"/>
          </a:p>
          <a:p>
            <a:pPr marL="514350" indent="-514350">
              <a:lnSpc>
                <a:spcPct val="150000"/>
              </a:lnSpc>
            </a:pPr>
            <a:r>
              <a:rPr lang="ru-RU" sz="1600" dirty="0" smtClean="0"/>
              <a:t> 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6" name="Рисунок 5" descr="Ð ÑÐºÐ°Ð²Ð¸ÑÐºÐ°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0130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54980" y="947725"/>
            <a:ext cx="6066620" cy="2219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endParaRPr lang="ru-RU" sz="3200" dirty="0" smtClean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endParaRPr lang="ru-RU" sz="3200" dirty="0" smtClean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endParaRPr lang="ru-RU" sz="3200" dirty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03087" y="783772"/>
            <a:ext cx="722811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 smtClean="0">
              <a:solidFill>
                <a:srgbClr val="AC187B"/>
              </a:solidFill>
            </a:endParaRPr>
          </a:p>
          <a:p>
            <a:pPr algn="ctr"/>
            <a:r>
              <a:rPr lang="ru-RU" sz="2800" dirty="0" smtClean="0">
                <a:solidFill>
                  <a:srgbClr val="AC187B"/>
                </a:solidFill>
                <a:latin typeface="Arial" pitchFamily="34" charset="0"/>
                <a:cs typeface="Arial" pitchFamily="34" charset="0"/>
              </a:rPr>
              <a:t>Пальчиковая игра «Ёжик»</a:t>
            </a:r>
          </a:p>
          <a:p>
            <a:pPr algn="ctr"/>
            <a:endParaRPr lang="ru-RU" sz="2800" dirty="0" smtClean="0">
              <a:solidFill>
                <a:srgbClr val="AC187B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Добрый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ѐжик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добрый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ѐж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дети крутят кулачки перед собой)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клубочек он похож, У ежа иголки 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(дети сжимают и разжимают пальчики)</a:t>
            </a:r>
          </a:p>
          <a:p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Очень, очень колкие. Ёжик,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ѐжик, чудачок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дети прячут кулачки за спину) 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Где ты прячешься дружок? Покажи иголки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дети сжимают и разжимают пальчики)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Очень, очень колкие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130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61143" y="914401"/>
            <a:ext cx="7126513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>
              <a:lnSpc>
                <a:spcPct val="150000"/>
              </a:lnSpc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Беседа по прочитанному.</a:t>
            </a:r>
          </a:p>
          <a:p>
            <a:pPr marL="514350" indent="-514350"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1. Как называется сказка?</a:t>
            </a:r>
          </a:p>
          <a:p>
            <a:pPr marL="514350" indent="-514350"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2. Где звери нашли рукавичку?</a:t>
            </a:r>
          </a:p>
          <a:p>
            <a:pPr marL="514350" indent="-514350"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3. Что говорили звери когда просились в рукавичку?</a:t>
            </a:r>
          </a:p>
          <a:p>
            <a:pPr marL="514350" indent="-514350"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4. Назови животных которые жили в рукавички ?</a:t>
            </a:r>
          </a:p>
          <a:p>
            <a:pPr marL="514350" indent="-514350"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5. Вспомни, какие в сказке у каждого зверька были прозвища?</a:t>
            </a:r>
          </a:p>
          <a:p>
            <a:pPr marL="514350" indent="-514350">
              <a:lnSpc>
                <a:spcPct val="150000"/>
              </a:lnSpc>
            </a:pPr>
            <a:endParaRPr lang="ru-RU" sz="3600" dirty="0" smtClean="0"/>
          </a:p>
          <a:p>
            <a:pPr marL="514350" indent="-514350">
              <a:lnSpc>
                <a:spcPct val="150000"/>
              </a:lnSpc>
            </a:pPr>
            <a:endParaRPr lang="ru-RU" sz="3600" dirty="0" smtClean="0"/>
          </a:p>
          <a:p>
            <a:pPr marL="514350" indent="-514350">
              <a:lnSpc>
                <a:spcPct val="150000"/>
              </a:lnSpc>
            </a:pPr>
            <a:endParaRPr lang="ru-RU" sz="1600" dirty="0" smtClean="0"/>
          </a:p>
          <a:p>
            <a:pPr marL="514350" indent="-514350">
              <a:lnSpc>
                <a:spcPct val="150000"/>
              </a:lnSpc>
            </a:pPr>
            <a:endParaRPr lang="ru-RU" sz="1600" dirty="0" smtClean="0"/>
          </a:p>
          <a:p>
            <a:pPr marL="514350" indent="-514350">
              <a:lnSpc>
                <a:spcPct val="150000"/>
              </a:lnSpc>
            </a:pPr>
            <a:r>
              <a:rPr lang="ru-RU" sz="1600" dirty="0" smtClean="0"/>
              <a:t> 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130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61143" y="914401"/>
            <a:ext cx="7126513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>
              <a:lnSpc>
                <a:spcPct val="150000"/>
              </a:lnSpc>
            </a:pPr>
            <a:r>
              <a:rPr lang="ru-RU" sz="6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Физкультминутка.</a:t>
            </a:r>
          </a:p>
          <a:p>
            <a:pPr marL="514350" indent="-514350">
              <a:lnSpc>
                <a:spcPct val="150000"/>
              </a:lnSpc>
            </a:pP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Пройти по ссылке</a:t>
            </a:r>
            <a:r>
              <a:rPr lang="ru-RU" sz="2400" i="1" dirty="0" smtClean="0"/>
              <a:t>:</a:t>
            </a:r>
          </a:p>
          <a:p>
            <a:pPr marL="514350" indent="-514350" algn="ctr">
              <a:lnSpc>
                <a:spcPct val="150000"/>
              </a:lnSpc>
            </a:pPr>
            <a:endParaRPr lang="ru-RU" sz="3200" dirty="0" smtClean="0"/>
          </a:p>
          <a:p>
            <a:pPr marL="514350" indent="-514350">
              <a:lnSpc>
                <a:spcPct val="150000"/>
              </a:lnSpc>
            </a:pPr>
            <a:endParaRPr lang="ru-RU" sz="3600" dirty="0" smtClean="0"/>
          </a:p>
          <a:p>
            <a:pPr marL="514350" indent="-514350">
              <a:lnSpc>
                <a:spcPct val="150000"/>
              </a:lnSpc>
            </a:pPr>
            <a:endParaRPr lang="ru-RU" sz="3600" dirty="0" smtClean="0"/>
          </a:p>
          <a:p>
            <a:pPr marL="514350" indent="-514350">
              <a:lnSpc>
                <a:spcPct val="150000"/>
              </a:lnSpc>
            </a:pPr>
            <a:endParaRPr lang="ru-RU" sz="1600" dirty="0" smtClean="0"/>
          </a:p>
          <a:p>
            <a:pPr marL="514350" indent="-514350">
              <a:lnSpc>
                <a:spcPct val="150000"/>
              </a:lnSpc>
            </a:pPr>
            <a:endParaRPr lang="ru-RU" sz="1600" dirty="0" smtClean="0"/>
          </a:p>
          <a:p>
            <a:pPr marL="514350" indent="-514350">
              <a:lnSpc>
                <a:spcPct val="150000"/>
              </a:lnSpc>
            </a:pPr>
            <a:r>
              <a:rPr lang="ru-RU" sz="1600" dirty="0" smtClean="0"/>
              <a:t> 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6" name="Рисунок 5" descr="https://im0-tub-ru.yandex.net/i?id=710430efce06ac7124b59bd7a6db2d37-l&amp;n=1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3999" y="4585855"/>
            <a:ext cx="1901372" cy="1524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im0-tub-ru.yandex.net/i?id=710430efce06ac7124b59bd7a6db2d37-l&amp;n=1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8914" y="4601027"/>
            <a:ext cx="1730410" cy="1480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679372" y="275749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hlinkClick r:id="rId5"/>
              </a:rPr>
              <a:t>https://www.maam.ru/detskijsad/kartoteka-fizminutok-dlja-vtoroi-mladshei-grupy.html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0130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7112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86971" y="1059543"/>
            <a:ext cx="7416800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>
              <a:lnSpc>
                <a:spcPct val="150000"/>
              </a:lnSpc>
            </a:pPr>
            <a:r>
              <a:rPr lang="ru-RU" sz="32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Вместе с мамой посмотри сказку</a:t>
            </a:r>
          </a:p>
          <a:p>
            <a:pPr marL="514350" indent="-514350" algn="ctr">
              <a:lnSpc>
                <a:spcPct val="1500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« Рукавичка»</a:t>
            </a:r>
          </a:p>
          <a:p>
            <a:pPr marL="514350" indent="-514350">
              <a:lnSpc>
                <a:spcPct val="150000"/>
              </a:lnSpc>
            </a:pPr>
            <a:r>
              <a:rPr lang="ru-RU" sz="3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Переходи по ссылке:</a:t>
            </a:r>
          </a:p>
          <a:p>
            <a:pPr marL="514350" indent="-514350" algn="ctr">
              <a:lnSpc>
                <a:spcPct val="150000"/>
              </a:lnSpc>
            </a:pPr>
            <a:r>
              <a:rPr lang="en-US" sz="3200" i="1" dirty="0" smtClean="0">
                <a:latin typeface="Arial" pitchFamily="34" charset="0"/>
                <a:cs typeface="Arial" pitchFamily="34" charset="0"/>
                <a:hlinkClick r:id="rId3"/>
              </a:rPr>
              <a:t>https://www.youtube.com/</a:t>
            </a:r>
            <a:endParaRPr lang="ru-RU" sz="3200" i="1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endParaRPr lang="ru-RU" sz="2400" dirty="0" smtClean="0"/>
          </a:p>
          <a:p>
            <a:pPr marL="514350" indent="-514350">
              <a:lnSpc>
                <a:spcPct val="150000"/>
              </a:lnSpc>
            </a:pPr>
            <a:endParaRPr lang="ru-RU" sz="2400" dirty="0" smtClean="0"/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https://im0-tub-ru.yandex.net/i?id=710430efce06ac7124b59bd7a6db2d37-l&amp;n=1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05715" y="4977741"/>
            <a:ext cx="1621552" cy="1263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5559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7112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86971" y="1059543"/>
            <a:ext cx="74168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>
              <a:lnSpc>
                <a:spcPct val="150000"/>
              </a:lnSpc>
            </a:pPr>
            <a:endParaRPr lang="ru-RU" sz="4800" dirty="0" smtClean="0">
              <a:solidFill>
                <a:srgbClr val="00B0F0"/>
              </a:solidFill>
            </a:endParaRPr>
          </a:p>
          <a:p>
            <a:pPr marL="514350" indent="-514350" algn="ctr">
              <a:lnSpc>
                <a:spcPct val="150000"/>
              </a:lnSpc>
            </a:pPr>
            <a:r>
              <a:rPr lang="ru-RU" sz="4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Молодец!!</a:t>
            </a:r>
            <a:endParaRPr lang="ru-RU" sz="4800" i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endParaRPr lang="ru-RU" sz="2400" dirty="0" smtClean="0"/>
          </a:p>
          <a:p>
            <a:pPr marL="514350" indent="-514350">
              <a:lnSpc>
                <a:spcPct val="150000"/>
              </a:lnSpc>
            </a:pPr>
            <a:endParaRPr lang="ru-RU" sz="2400" dirty="0" smtClean="0"/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https://avatars.mds.yandex.net/get-pdb/1920375/d4a59115-0c50-4716-aa3f-7f0283ae186e/s1200?webp=false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7911" y="3410857"/>
            <a:ext cx="2993118" cy="275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5559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84043" y="1059543"/>
            <a:ext cx="7119727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Родитель читает загадку.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Две подружки,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Две сестрички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Связаны из пряжи.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На прогулку мы оденем,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Чтоб не мерзли ручки.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Что это? (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Ответ детей).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endParaRPr lang="ru-RU" sz="2400" dirty="0" smtClean="0"/>
          </a:p>
          <a:p>
            <a:pPr marL="514350" indent="-514350">
              <a:lnSpc>
                <a:spcPct val="150000"/>
              </a:lnSpc>
            </a:pPr>
            <a:endParaRPr lang="ru-RU" sz="2400" dirty="0" smtClean="0"/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559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19200" y="1103085"/>
            <a:ext cx="7213600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Родитель, читает сказку с опорой на иллюстрацию.</a:t>
            </a:r>
          </a:p>
          <a:p>
            <a:pPr marL="514350" indent="-514350">
              <a:lnSpc>
                <a:spcPct val="150000"/>
              </a:lnSpc>
            </a:pP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Смотреть ссылку.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smtClean="0">
                <a:latin typeface="Arial" pitchFamily="34" charset="0"/>
                <a:cs typeface="Arial" pitchFamily="34" charset="0"/>
                <a:hlinkClick r:id="rId3"/>
              </a:rPr>
              <a:t>https://nukadeti.ru/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3600" dirty="0" smtClean="0"/>
          </a:p>
          <a:p>
            <a:pPr marL="514350" indent="-514350">
              <a:lnSpc>
                <a:spcPct val="150000"/>
              </a:lnSpc>
            </a:pPr>
            <a:endParaRPr lang="ru-RU" sz="1600" dirty="0" smtClean="0"/>
          </a:p>
          <a:p>
            <a:pPr marL="514350" indent="-514350">
              <a:lnSpc>
                <a:spcPct val="150000"/>
              </a:lnSpc>
            </a:pPr>
            <a:endParaRPr lang="ru-RU" sz="1600" dirty="0" smtClean="0"/>
          </a:p>
          <a:p>
            <a:pPr marL="514350" indent="-514350">
              <a:lnSpc>
                <a:spcPct val="150000"/>
              </a:lnSpc>
            </a:pPr>
            <a:r>
              <a:rPr lang="ru-RU" sz="1600" dirty="0" smtClean="0"/>
              <a:t> 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5" name="Рисунок 4" descr="https://im0-tub-ru.yandex.net/i?id=710430efce06ac7124b59bd7a6db2d37-l&amp;n=1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59200" y="4354286"/>
            <a:ext cx="2535953" cy="1628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0130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54980" y="947725"/>
            <a:ext cx="6066620" cy="2219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endParaRPr lang="ru-RU" sz="3200" dirty="0" smtClean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endParaRPr lang="ru-RU" sz="3200" dirty="0" smtClean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endParaRPr lang="ru-RU" sz="3200" dirty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5" name="Рисунок 4" descr="ÐÐ°ÑÑÐ¸Ð½ÐºÐ¸ Ðº ÑÐºÐ°Ð·ÐºÐµ Ð ÑÐºÐ°Ð²Ð¸ÑÐºÐ°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0130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69256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27315" y="1088571"/>
            <a:ext cx="732971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</a:pPr>
            <a:endParaRPr lang="ru-RU" sz="3600" dirty="0" smtClean="0"/>
          </a:p>
          <a:p>
            <a:pPr marL="514350" indent="-514350">
              <a:lnSpc>
                <a:spcPct val="150000"/>
              </a:lnSpc>
            </a:pPr>
            <a:endParaRPr lang="ru-RU" sz="3600" dirty="0" smtClean="0"/>
          </a:p>
          <a:p>
            <a:pPr marL="514350" indent="-514350">
              <a:lnSpc>
                <a:spcPct val="150000"/>
              </a:lnSpc>
            </a:pPr>
            <a:endParaRPr lang="ru-RU" sz="1600" dirty="0" smtClean="0"/>
          </a:p>
          <a:p>
            <a:pPr marL="514350" indent="-514350">
              <a:lnSpc>
                <a:spcPct val="150000"/>
              </a:lnSpc>
            </a:pPr>
            <a:endParaRPr lang="ru-RU" sz="1600" dirty="0" smtClean="0"/>
          </a:p>
          <a:p>
            <a:pPr marL="514350" indent="-514350">
              <a:lnSpc>
                <a:spcPct val="150000"/>
              </a:lnSpc>
            </a:pPr>
            <a:r>
              <a:rPr lang="ru-RU" sz="1600" dirty="0" smtClean="0"/>
              <a:t> 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6" name="Рисунок 5" descr="Ð¸Ð»Ð»ÑÑÑÑÐ°ÑÐ¸Ð¸ Ðº ÑÐºÐ°Ð·ÐºÐµ Ð ÑÐºÐ°Ð²Ð¸ÑÐºÐ°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740228" y="0"/>
            <a:ext cx="98842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0130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1886" y="1103085"/>
            <a:ext cx="732971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</a:pPr>
            <a:endParaRPr lang="ru-RU" sz="3600" dirty="0" smtClean="0"/>
          </a:p>
          <a:p>
            <a:pPr marL="514350" indent="-514350">
              <a:lnSpc>
                <a:spcPct val="150000"/>
              </a:lnSpc>
            </a:pPr>
            <a:endParaRPr lang="ru-RU" sz="3600" dirty="0" smtClean="0"/>
          </a:p>
          <a:p>
            <a:pPr marL="514350" indent="-514350">
              <a:lnSpc>
                <a:spcPct val="150000"/>
              </a:lnSpc>
            </a:pPr>
            <a:endParaRPr lang="ru-RU" sz="1600" dirty="0" smtClean="0"/>
          </a:p>
          <a:p>
            <a:pPr marL="514350" indent="-514350">
              <a:lnSpc>
                <a:spcPct val="150000"/>
              </a:lnSpc>
            </a:pPr>
            <a:endParaRPr lang="ru-RU" sz="1600" dirty="0" smtClean="0"/>
          </a:p>
          <a:p>
            <a:pPr marL="514350" indent="-514350">
              <a:lnSpc>
                <a:spcPct val="150000"/>
              </a:lnSpc>
            </a:pPr>
            <a:r>
              <a:rPr lang="ru-RU" sz="1600" dirty="0" smtClean="0"/>
              <a:t> 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5" name="Рисунок 4" descr="Ð ÑÐºÐ°Ð²Ð¸ÑÐºÐ°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0130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1886" y="1103085"/>
            <a:ext cx="732971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</a:pPr>
            <a:endParaRPr lang="ru-RU" sz="3600" dirty="0" smtClean="0"/>
          </a:p>
          <a:p>
            <a:pPr marL="514350" indent="-514350">
              <a:lnSpc>
                <a:spcPct val="150000"/>
              </a:lnSpc>
            </a:pPr>
            <a:endParaRPr lang="ru-RU" sz="3600" dirty="0" smtClean="0"/>
          </a:p>
          <a:p>
            <a:pPr marL="514350" indent="-514350">
              <a:lnSpc>
                <a:spcPct val="150000"/>
              </a:lnSpc>
            </a:pPr>
            <a:endParaRPr lang="ru-RU" sz="1600" dirty="0" smtClean="0"/>
          </a:p>
          <a:p>
            <a:pPr marL="514350" indent="-514350">
              <a:lnSpc>
                <a:spcPct val="150000"/>
              </a:lnSpc>
            </a:pPr>
            <a:endParaRPr lang="ru-RU" sz="1600" dirty="0" smtClean="0"/>
          </a:p>
          <a:p>
            <a:pPr marL="514350" indent="-514350">
              <a:lnSpc>
                <a:spcPct val="150000"/>
              </a:lnSpc>
            </a:pPr>
            <a:r>
              <a:rPr lang="ru-RU" sz="1600" dirty="0" smtClean="0"/>
              <a:t> 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6" name="Рисунок 5" descr="rukav1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0130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4801" y="1074057"/>
            <a:ext cx="732971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</a:pPr>
            <a:endParaRPr lang="ru-RU" sz="3600" dirty="0" smtClean="0"/>
          </a:p>
          <a:p>
            <a:pPr marL="514350" indent="-514350">
              <a:lnSpc>
                <a:spcPct val="150000"/>
              </a:lnSpc>
            </a:pPr>
            <a:endParaRPr lang="ru-RU" sz="3600" dirty="0" smtClean="0"/>
          </a:p>
          <a:p>
            <a:pPr marL="514350" indent="-514350">
              <a:lnSpc>
                <a:spcPct val="150000"/>
              </a:lnSpc>
            </a:pPr>
            <a:endParaRPr lang="ru-RU" sz="1600" dirty="0" smtClean="0"/>
          </a:p>
          <a:p>
            <a:pPr marL="514350" indent="-514350">
              <a:lnSpc>
                <a:spcPct val="150000"/>
              </a:lnSpc>
            </a:pPr>
            <a:endParaRPr lang="ru-RU" sz="1600" dirty="0" smtClean="0"/>
          </a:p>
          <a:p>
            <a:pPr marL="514350" indent="-514350">
              <a:lnSpc>
                <a:spcPct val="150000"/>
              </a:lnSpc>
            </a:pPr>
            <a:r>
              <a:rPr lang="ru-RU" sz="1600" dirty="0" smtClean="0"/>
              <a:t> 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5" name="Рисунок 4" descr=" ÑÑÑÑÐºÐ°Ñ Ð½Ð°ÑÐ¾Ð´Ð½Ð°Ñ ÑÐºÐ°Ð·ÐºÐ° Ð ÑÐºÐ°Ð²Ð¸ÑÐºÐ°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0130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4801" y="1074057"/>
            <a:ext cx="732971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</a:pPr>
            <a:endParaRPr lang="ru-RU" sz="3600" dirty="0" smtClean="0"/>
          </a:p>
          <a:p>
            <a:pPr marL="514350" indent="-514350">
              <a:lnSpc>
                <a:spcPct val="150000"/>
              </a:lnSpc>
            </a:pPr>
            <a:endParaRPr lang="ru-RU" sz="3600" dirty="0" smtClean="0"/>
          </a:p>
          <a:p>
            <a:pPr marL="514350" indent="-514350">
              <a:lnSpc>
                <a:spcPct val="150000"/>
              </a:lnSpc>
            </a:pPr>
            <a:endParaRPr lang="ru-RU" sz="1600" dirty="0" smtClean="0"/>
          </a:p>
          <a:p>
            <a:pPr marL="514350" indent="-514350">
              <a:lnSpc>
                <a:spcPct val="150000"/>
              </a:lnSpc>
            </a:pPr>
            <a:endParaRPr lang="ru-RU" sz="1600" dirty="0" smtClean="0"/>
          </a:p>
          <a:p>
            <a:pPr marL="514350" indent="-514350">
              <a:lnSpc>
                <a:spcPct val="150000"/>
              </a:lnSpc>
            </a:pPr>
            <a:r>
              <a:rPr lang="ru-RU" sz="1600" dirty="0" smtClean="0"/>
              <a:t> 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6" name="Рисунок 5" descr="ÑÑÐºÐ°Ð²Ð¸ÑÐºÐ°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0130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738</TotalTime>
  <Words>209</Words>
  <Application>Microsoft Office PowerPoint</Application>
  <PresentationFormat>Экран (4:3)</PresentationFormat>
  <Paragraphs>115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павел турковский</cp:lastModifiedBy>
  <cp:revision>125</cp:revision>
  <dcterms:created xsi:type="dcterms:W3CDTF">2013-11-19T05:52:05Z</dcterms:created>
  <dcterms:modified xsi:type="dcterms:W3CDTF">2020-04-27T07:00:40Z</dcterms:modified>
</cp:coreProperties>
</file>